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4" r:id="rId3"/>
    <p:sldId id="257" r:id="rId4"/>
    <p:sldId id="258" r:id="rId5"/>
    <p:sldId id="267" r:id="rId6"/>
    <p:sldId id="265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99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84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91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81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68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8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96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73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25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306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00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3A63-3172-4983-B43C-42FFF11E61A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13CA-A362-4F3F-AF9C-FAAC60A5F0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47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0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7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1773301"/>
            <a:ext cx="11146536" cy="2780411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КМУ 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29 січня 2026 р. 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111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внесення змін до постанови Кабінету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Міністрів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України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 червня 2022 р. №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738»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114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5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208" y="3559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ПЕРЕЛІК 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b="1" dirty="0" err="1">
                <a:solidFill>
                  <a:schemeClr val="bg1"/>
                </a:solidFill>
              </a:rPr>
              <a:t>видів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економічної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діяльності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яким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відповідає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u="sng" dirty="0" err="1">
                <a:solidFill>
                  <a:schemeClr val="bg1"/>
                </a:solidFill>
              </a:rPr>
              <a:t>основний</a:t>
            </a:r>
            <a:r>
              <a:rPr lang="ru-RU" sz="3200" b="1" dirty="0">
                <a:solidFill>
                  <a:schemeClr val="bg1"/>
                </a:solidFill>
              </a:rPr>
              <a:t> вид </a:t>
            </a:r>
            <a:r>
              <a:rPr lang="ru-RU" sz="3200" b="1" dirty="0" err="1">
                <a:solidFill>
                  <a:schemeClr val="bg1"/>
                </a:solidFill>
              </a:rPr>
              <a:t>діяльності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отримувача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40664" y="2240279"/>
            <a:ext cx="10603992" cy="4178809"/>
          </a:xfrm>
        </p:spPr>
        <p:txBody>
          <a:bodyPr>
            <a:normAutofit fontScale="92500"/>
          </a:bodyPr>
          <a:lstStyle/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Харчове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пекарні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(КВЕД 10.71–10.73, 10.89)</a:t>
            </a:r>
          </a:p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Текстильне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пошиття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(КВЕД 13-15)</a:t>
            </a:r>
          </a:p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Друкування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(КВЕД 18.12)</a:t>
            </a:r>
          </a:p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Будівельно-монтажні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електромонтажні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ремонтно-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відновлювальні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(КВЕД 43.21-43.99)</a:t>
            </a:r>
          </a:p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Технічне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ремонт автотранспорту (КВЕД 45.20)</a:t>
            </a:r>
          </a:p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Роздрібна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деталями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приладдям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автотранспорту (КВЕД 45.32)</a:t>
            </a:r>
          </a:p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Роздрібна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продуктами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напоями (КВЕД 47.11, 47.19, 47.21–47.29)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Аптеки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медична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практика (КВЕД 47.73, 86.10-86.90)</a:t>
            </a:r>
          </a:p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Вантажні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логістика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склади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кур’єрські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(КВЕД 49.41, 49.42, 52.10, 52.29, 53.20)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993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14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ПЕРЕЛІК 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b="1" dirty="0" err="1">
                <a:solidFill>
                  <a:schemeClr val="bg1"/>
                </a:solidFill>
              </a:rPr>
              <a:t>видів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економічної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діяльності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яким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відповідає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u="sng" dirty="0" err="1">
                <a:solidFill>
                  <a:schemeClr val="bg1"/>
                </a:solidFill>
              </a:rPr>
              <a:t>основний</a:t>
            </a:r>
            <a:r>
              <a:rPr lang="ru-RU" sz="3200" b="1" dirty="0">
                <a:solidFill>
                  <a:schemeClr val="bg1"/>
                </a:solidFill>
              </a:rPr>
              <a:t> вид </a:t>
            </a:r>
            <a:r>
              <a:rPr lang="ru-RU" sz="3200" b="1" dirty="0" err="1">
                <a:solidFill>
                  <a:schemeClr val="bg1"/>
                </a:solidFill>
              </a:rPr>
              <a:t>діяльності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отримувача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19912" y="2267711"/>
            <a:ext cx="10515600" cy="4334257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Заклади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кейтеринг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(КВЕД 56.10, 56.21, 56.29, 56.30)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Ветеринарна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(КВЕД 75.00)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Дошкільна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догляд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(КВЕД 85.10, 88.91)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Позашкільна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гуртки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(КВЕД 85.51, 85.52, 85.59)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(КВЕД 88.99)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розважальні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клуби/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простори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(КВЕД 93.29)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комп’ютерів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побутової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(КВЕД 95.11-95.22)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хімічне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(КВЕД 96.01)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перукарнями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салонами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(КВЕД 96.02)”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990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0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55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218</Words>
  <Application>Microsoft Office PowerPoint</Application>
  <PresentationFormat>Довільний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Презентація PowerPoint</vt:lpstr>
      <vt:lpstr> Постанова КМУ   від 29 січня 2026 р. № 111  «Про внесення змін до постанови Кабінету Міністрів України  від 21 червня 2022 р. № 738»  </vt:lpstr>
      <vt:lpstr>Презентація PowerPoint</vt:lpstr>
      <vt:lpstr>Презентація PowerPoint</vt:lpstr>
      <vt:lpstr>ПЕРЕЛІК  видів економічної діяльності, яким відповідає основний вид діяльності отримувача</vt:lpstr>
      <vt:lpstr>ПЕРЕЛІК  видів економічної діяльності, яким відповідає основний вид діяльності отримувача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Kaleniuk Olga Sergiivna</dc:creator>
  <cp:lastModifiedBy>ocz127</cp:lastModifiedBy>
  <cp:revision>5</cp:revision>
  <dcterms:created xsi:type="dcterms:W3CDTF">2026-02-03T08:03:22Z</dcterms:created>
  <dcterms:modified xsi:type="dcterms:W3CDTF">2026-02-11T08:00:04Z</dcterms:modified>
</cp:coreProperties>
</file>