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16"/>
  </p:notesMasterIdLst>
  <p:handoutMasterIdLst>
    <p:handoutMasterId r:id="rId17"/>
  </p:handoutMasterIdLst>
  <p:sldIdLst>
    <p:sldId id="4734" r:id="rId5"/>
    <p:sldId id="5100" r:id="rId6"/>
    <p:sldId id="5127" r:id="rId7"/>
    <p:sldId id="5124" r:id="rId8"/>
    <p:sldId id="5126" r:id="rId9"/>
    <p:sldId id="5125" r:id="rId10"/>
    <p:sldId id="256" r:id="rId11"/>
    <p:sldId id="5114" r:id="rId12"/>
    <p:sldId id="5101" r:id="rId13"/>
    <p:sldId id="5120" r:id="rId14"/>
    <p:sldId id="5123" r:id="rId15"/>
  </p:sldIdLst>
  <p:sldSz cx="12192000" cy="6858000"/>
  <p:notesSz cx="6858000" cy="9144000"/>
  <p:embeddedFontLst>
    <p:embeddedFont>
      <p:font typeface="Franklin Gothic Book" pitchFamily="34" charset="0"/>
      <p:regular r:id="rId18"/>
      <p:italic r:id="rId19"/>
    </p:embeddedFont>
    <p:embeddedFont>
      <p:font typeface="Montserrat" charset="-52"/>
      <p:regular r:id="rId20"/>
      <p:bold r:id="rId21"/>
      <p:italic r:id="rId22"/>
      <p:boldItalic r:id="rId23"/>
    </p:embeddedFont>
    <p:embeddedFont>
      <p:font typeface="Calibri" pitchFamily="34" charset="0"/>
      <p:regular r:id="rId24"/>
      <p:bold r:id="rId25"/>
      <p:italic r:id="rId26"/>
      <p:boldItalic r:id="rId27"/>
    </p:embeddedFont>
    <p:embeddedFont>
      <p:font typeface="Yu Mincho" pitchFamily="18" charset="-128"/>
      <p:regular r:id="rId28"/>
    </p:embeddedFont>
    <p:embeddedFont>
      <p:font typeface="Montserrat Black" charset="-52"/>
      <p:bold r:id="rId29"/>
      <p:italic r:id="rId30"/>
      <p:boldItalic r:id="rId31"/>
    </p:embeddedFont>
    <p:embeddedFont>
      <p:font typeface="Montserrat Light" charset="-52"/>
      <p:regular r:id="rId32"/>
      <p:bold r:id="rId33"/>
      <p:italic r:id="rId34"/>
      <p:boldItalic r:id="rId35"/>
    </p:embeddedFont>
    <p:embeddedFont>
      <p:font typeface="Franklin Gothic Demi" pitchFamily="34" charset="0"/>
      <p:regular r:id="rId36"/>
      <p:italic r:id="rId37"/>
    </p:embeddedFont>
    <p:embeddedFont>
      <p:font typeface="Montserrat Medium" charset="-52"/>
      <p:regular r:id="rId38"/>
      <p:bold r:id="rId39"/>
      <p:italic r:id="rId40"/>
      <p:boldItalic r:id="rId41"/>
    </p:embeddedFont>
    <p:embeddedFont>
      <p:font typeface="Montserrat SemiBold" charset="-52"/>
      <p:regular r:id="rId42"/>
      <p:bold r:id="rId43"/>
      <p:italic r:id="rId44"/>
      <p:boldItalic r:id="rId45"/>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1" userDrawn="1">
          <p15:clr>
            <a:srgbClr val="F26B43"/>
          </p15:clr>
        </p15:guide>
        <p15:guide id="2" pos="415" userDrawn="1">
          <p15:clr>
            <a:srgbClr val="F26B43"/>
          </p15:clr>
        </p15:guide>
        <p15:guide id="3" orient="horz" pos="3884" userDrawn="1">
          <p15:clr>
            <a:srgbClr val="F26B43"/>
          </p15:clr>
        </p15:guide>
        <p15:guide id="4" pos="7242" userDrawn="1">
          <p15:clr>
            <a:srgbClr val="F26B43"/>
          </p15:clr>
        </p15:guide>
        <p15:guide id="5" pos="3817" userDrawn="1">
          <p15:clr>
            <a:srgbClr val="F26B43"/>
          </p15:clr>
        </p15:guide>
        <p15:guide id="6" orient="horz" pos="2137" userDrawn="1">
          <p15:clr>
            <a:srgbClr val="F26B43"/>
          </p15:clr>
        </p15:guide>
        <p15:guide id="7" pos="2479" userDrawn="1">
          <p15:clr>
            <a:srgbClr val="F26B43"/>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695C6"/>
    <a:srgbClr val="122042"/>
    <a:srgbClr val="ECBC2D"/>
    <a:srgbClr val="C83C3D"/>
    <a:srgbClr val="427055"/>
    <a:srgbClr val="2C355F"/>
    <a:srgbClr val="1C3166"/>
    <a:srgbClr val="183E77"/>
    <a:srgbClr val="127053"/>
    <a:srgbClr val="0719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37759-4BB4-4529-8387-4C6D3F1CC1B5}" v="1" dt="2023-09-02T07:32:05.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741" autoAdjust="0"/>
  </p:normalViewPr>
  <p:slideViewPr>
    <p:cSldViewPr snapToGrid="0" snapToObjects="1">
      <p:cViewPr varScale="1">
        <p:scale>
          <a:sx n="68" d="100"/>
          <a:sy n="68" d="100"/>
        </p:scale>
        <p:origin x="-720" y="-102"/>
      </p:cViewPr>
      <p:guideLst>
        <p:guide orient="horz" pos="606"/>
        <p:guide orient="horz" pos="3857"/>
        <p:guide orient="horz" pos="2096"/>
        <p:guide pos="1036"/>
        <p:guide pos="7242"/>
        <p:guide pos="3817"/>
        <p:guide pos="247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4" d="100"/>
          <a:sy n="84" d="100"/>
        </p:scale>
        <p:origin x="3828" y="10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presProps" Target="presProps.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yshchuk, Nataliia GIZ UA" userId="S::nataliia.onyshchuk@giz.de::4f3ef91d-5692-4dd1-ba6c-1854a926a2d0" providerId="AD" clId="Web-{32B37759-4BB4-4529-8387-4C6D3F1CC1B5}"/>
    <pc:docChg chg="delSld">
      <pc:chgData name="Onyshchuk, Nataliia GIZ UA" userId="S::nataliia.onyshchuk@giz.de::4f3ef91d-5692-4dd1-ba6c-1854a926a2d0" providerId="AD" clId="Web-{32B37759-4BB4-4529-8387-4C6D3F1CC1B5}" dt="2023-09-02T07:32:05.814" v="0"/>
      <pc:docMkLst>
        <pc:docMk/>
      </pc:docMkLst>
      <pc:sldChg chg="del">
        <pc:chgData name="Onyshchuk, Nataliia GIZ UA" userId="S::nataliia.onyshchuk@giz.de::4f3ef91d-5692-4dd1-ba6c-1854a926a2d0" providerId="AD" clId="Web-{32B37759-4BB4-4529-8387-4C6D3F1CC1B5}" dt="2023-09-02T07:32:05.814" v="0"/>
        <pc:sldMkLst>
          <pc:docMk/>
          <pc:sldMk cId="155349342" sldId="51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661D965-913F-4A12-B9D4-3CE466F31A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xmlns="" id="{7892D81A-AE40-4FC8-8ACA-8BD03CC584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B21262-F9F9-4CD1-BF40-680C484931DA}" type="datetimeFigureOut">
              <a:rPr lang="ru-RU" smtClean="0"/>
              <a:pPr/>
              <a:t>04.01.2024</a:t>
            </a:fld>
            <a:endParaRPr lang="ru-RU"/>
          </a:p>
        </p:txBody>
      </p:sp>
      <p:sp>
        <p:nvSpPr>
          <p:cNvPr id="4" name="Footer Placeholder 3">
            <a:extLst>
              <a:ext uri="{FF2B5EF4-FFF2-40B4-BE49-F238E27FC236}">
                <a16:creationId xmlns:a16="http://schemas.microsoft.com/office/drawing/2014/main" xmlns="" id="{0B5AE1FE-41D5-4898-8636-03E976BD10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xmlns="" id="{40A7F7AE-3AB1-4D58-8C6B-534B16564C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0827E0-BAE5-45CD-ADD6-857216160165}" type="slidenum">
              <a:rPr lang="ru-RU" smtClean="0"/>
              <a:pPr/>
              <a:t>‹#›</a:t>
            </a:fld>
            <a:endParaRPr lang="ru-RU"/>
          </a:p>
        </p:txBody>
      </p:sp>
    </p:spTree>
    <p:extLst>
      <p:ext uri="{BB962C8B-B14F-4D97-AF65-F5344CB8AC3E}">
        <p14:creationId xmlns:p14="http://schemas.microsoft.com/office/powerpoint/2010/main" xmlns="" val="4206645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DBF90-68C8-4A49-973B-5E2B0E3FB1F0}" type="datetimeFigureOut">
              <a:rPr lang="x-none" smtClean="0"/>
              <a:pPr/>
              <a:t>04.01.2024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A5FD3-0215-4CDF-8181-3DB374B61CAF}" type="slidenum">
              <a:rPr lang="x-none" smtClean="0"/>
              <a:pPr/>
              <a:t>‹#›</a:t>
            </a:fld>
            <a:endParaRPr lang="x-none"/>
          </a:p>
        </p:txBody>
      </p:sp>
    </p:spTree>
    <p:extLst>
      <p:ext uri="{BB962C8B-B14F-4D97-AF65-F5344CB8AC3E}">
        <p14:creationId xmlns:p14="http://schemas.microsoft.com/office/powerpoint/2010/main" xmlns="" val="18314117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a:buClr>
                <a:srgbClr val="8F25DF"/>
              </a:buClr>
              <a:buSzPct val="90000"/>
            </a:pPr>
            <a:endParaRPr lang="uk-UA" sz="1200" dirty="0">
              <a:latin typeface="Montserrat Light" panose="00000400000000000000" pitchFamily="2" charset="-52"/>
            </a:endParaRPr>
          </a:p>
        </p:txBody>
      </p:sp>
      <p:sp>
        <p:nvSpPr>
          <p:cNvPr id="4" name="Місце для номера слайда 3"/>
          <p:cNvSpPr>
            <a:spLocks noGrp="1"/>
          </p:cNvSpPr>
          <p:nvPr>
            <p:ph type="sldNum" sz="quarter" idx="5"/>
          </p:nvPr>
        </p:nvSpPr>
        <p:spPr/>
        <p:txBody>
          <a:bodyPr/>
          <a:lstStyle/>
          <a:p>
            <a:fld id="{888A5FD3-0215-4CDF-8181-3DB374B61CAF}" type="slidenum">
              <a:rPr lang="x-none" smtClean="0"/>
              <a:pPr/>
              <a:t>1</a:t>
            </a:fld>
            <a:endParaRPr lang="x-none"/>
          </a:p>
        </p:txBody>
      </p:sp>
    </p:spTree>
    <p:extLst>
      <p:ext uri="{BB962C8B-B14F-4D97-AF65-F5344CB8AC3E}">
        <p14:creationId xmlns:p14="http://schemas.microsoft.com/office/powerpoint/2010/main" xmlns="" val="3980204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uk-UA" sz="1200" dirty="0">
              <a:latin typeface="Montserrat Light" panose="00000400000000000000" pitchFamily="2" charset="-52"/>
            </a:endParaRPr>
          </a:p>
        </p:txBody>
      </p:sp>
      <p:sp>
        <p:nvSpPr>
          <p:cNvPr id="4" name="Slide Number Placeholder 3"/>
          <p:cNvSpPr>
            <a:spLocks noGrp="1"/>
          </p:cNvSpPr>
          <p:nvPr>
            <p:ph type="sldNum" sz="quarter" idx="5"/>
          </p:nvPr>
        </p:nvSpPr>
        <p:spPr/>
        <p:txBody>
          <a:bodyPr/>
          <a:lstStyle/>
          <a:p>
            <a:fld id="{888A5FD3-0215-4CDF-8181-3DB374B61CAF}" type="slidenum">
              <a:rPr lang="x-none" smtClean="0"/>
              <a:pPr/>
              <a:t>2</a:t>
            </a:fld>
            <a:endParaRPr lang="x-none"/>
          </a:p>
        </p:txBody>
      </p:sp>
    </p:spTree>
    <p:extLst>
      <p:ext uri="{BB962C8B-B14F-4D97-AF65-F5344CB8AC3E}">
        <p14:creationId xmlns:p14="http://schemas.microsoft.com/office/powerpoint/2010/main" xmlns="" val="129536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a:p>
        </p:txBody>
      </p:sp>
      <p:sp>
        <p:nvSpPr>
          <p:cNvPr id="4" name="Номер слайда 3"/>
          <p:cNvSpPr>
            <a:spLocks noGrp="1"/>
          </p:cNvSpPr>
          <p:nvPr>
            <p:ph type="sldNum" sz="quarter" idx="10"/>
          </p:nvPr>
        </p:nvSpPr>
        <p:spPr/>
        <p:txBody>
          <a:bodyPr/>
          <a:lstStyle/>
          <a:p>
            <a:fld id="{888A5FD3-0215-4CDF-8181-3DB374B61CAF}" type="slidenum">
              <a:rPr lang="x-none" smtClean="0"/>
              <a:pPr/>
              <a:t>3</a:t>
            </a:fld>
            <a:endParaRPr 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Montserrat Light"/>
              <a:ea typeface="Montserrat Light"/>
              <a:cs typeface="Montserrat Light"/>
              <a:sym typeface="Montserrat Light"/>
            </a:endParaRPr>
          </a:p>
        </p:txBody>
      </p:sp>
      <p:sp>
        <p:nvSpPr>
          <p:cNvPr id="249" name="Google Shape;2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ru-RU"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Montserrat Light"/>
              <a:ea typeface="Montserrat Light"/>
              <a:cs typeface="Montserrat Light"/>
              <a:sym typeface="Montserrat Light"/>
            </a:endParaRPr>
          </a:p>
        </p:txBody>
      </p:sp>
      <p:sp>
        <p:nvSpPr>
          <p:cNvPr id="249" name="Google Shape;2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ru-RU"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144395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B6987D-0137-DE42-B76B-FF621E808D90}"/>
              </a:ext>
            </a:extLst>
          </p:cNvPr>
          <p:cNvSpPr>
            <a:spLocks noGrp="1"/>
          </p:cNvSpPr>
          <p:nvPr>
            <p:ph type="ctrTitle" hasCustomPrompt="1"/>
          </p:nvPr>
        </p:nvSpPr>
        <p:spPr>
          <a:xfrm>
            <a:off x="6367054" y="758752"/>
            <a:ext cx="5491571" cy="287144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dirty="0"/>
              <a:t>Click to add title </a:t>
            </a:r>
          </a:p>
        </p:txBody>
      </p:sp>
      <p:grpSp>
        <p:nvGrpSpPr>
          <p:cNvPr id="3" name="Group 8">
            <a:extLst>
              <a:ext uri="{FF2B5EF4-FFF2-40B4-BE49-F238E27FC236}">
                <a16:creationId xmlns="" xmlns:a16="http://schemas.microsoft.com/office/drawing/2014/main" id="{C26C18C3-ED25-DD4B-BA72-24932D54DE37}"/>
              </a:ext>
              <a:ext uri="{C183D7F6-B498-43B3-948B-1728B52AA6E4}">
                <adec:decorative xmlns="" xmlns:adec="http://schemas.microsoft.com/office/drawing/2017/decorative" val="1"/>
              </a:ext>
            </a:extLst>
          </p:cNvPr>
          <p:cNvGrpSpPr>
            <a:grpSpLocks/>
          </p:cNvGrpSpPr>
          <p:nvPr/>
        </p:nvGrpSpPr>
        <p:grpSpPr bwMode="auto">
          <a:xfrm>
            <a:off x="1" y="758752"/>
            <a:ext cx="6099248" cy="6099248"/>
            <a:chOff x="0" y="12289"/>
            <a:chExt cx="3550" cy="3551"/>
          </a:xfrm>
        </p:grpSpPr>
        <p:sp>
          <p:nvSpPr>
            <p:cNvPr id="10" name="Freeform 9">
              <a:extLst>
                <a:ext uri="{FF2B5EF4-FFF2-40B4-BE49-F238E27FC236}">
                  <a16:creationId xmlns=""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 xmlns:a16="http://schemas.microsoft.com/office/drawing/2014/main" id="{A69706A2-3726-FE4E-B923-E75D48597816}"/>
              </a:ext>
              <a:ext uri="{C183D7F6-B498-43B3-948B-1728B52AA6E4}">
                <adec:decorative xmlns="" xmlns:adec="http://schemas.microsoft.com/office/drawing/2017/decorative" val="1"/>
              </a:ext>
            </a:extLst>
          </p:cNvPr>
          <p:cNvCxnSpPr>
            <a:cxnSpLocks/>
          </p:cNvCxnSpPr>
          <p:nvPr/>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 xmlns:a16="http://schemas.microsoft.com/office/drawing/2014/main" id="{276A9CD7-E675-3048-86D3-3546A2F6B456}"/>
              </a:ext>
            </a:extLst>
          </p:cNvPr>
          <p:cNvSpPr>
            <a:spLocks noGrp="1"/>
          </p:cNvSpPr>
          <p:nvPr>
            <p:ph type="body" sz="quarter" idx="11" hasCustomPrompt="1"/>
          </p:nvPr>
        </p:nvSpPr>
        <p:spPr>
          <a:xfrm>
            <a:off x="6367055" y="4549553"/>
            <a:ext cx="5491570" cy="1606189"/>
          </a:xfrm>
        </p:spPr>
        <p:txBody>
          <a:bodyPr lIns="0" tIns="0" rIns="0" bIns="0">
            <a:norm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Col">
    <p:bg>
      <p:bgPr>
        <a:solidFill>
          <a:schemeClr val="tx1"/>
        </a:solidFill>
        <a:effectLst/>
      </p:bgPr>
    </p:bg>
    <p:spTree>
      <p:nvGrpSpPr>
        <p:cNvPr id="1" name=""/>
        <p:cNvGrpSpPr/>
        <p:nvPr/>
      </p:nvGrpSpPr>
      <p:grpSpPr>
        <a:xfrm>
          <a:off x="0" y="0"/>
          <a:ext cx="0" cy="0"/>
          <a:chOff x="0" y="0"/>
          <a:chExt cx="0" cy="0"/>
        </a:xfrm>
      </p:grpSpPr>
      <p:grpSp>
        <p:nvGrpSpPr>
          <p:cNvPr id="3" name="Group 18">
            <a:extLst>
              <a:ext uri="{FF2B5EF4-FFF2-40B4-BE49-F238E27FC236}">
                <a16:creationId xmlns="" xmlns:a16="http://schemas.microsoft.com/office/drawing/2014/main" id="{BDEF3328-825B-3946-8472-DB93D6A32867}"/>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 xmlns:a16="http://schemas.microsoft.com/office/drawing/2014/main" id="{467E05B6-B7CB-1E4F-96BA-4B8CFE8B63D9}"/>
              </a:ext>
            </a:extLst>
          </p:cNvPr>
          <p:cNvSpPr>
            <a:spLocks noGrp="1"/>
          </p:cNvSpPr>
          <p:nvPr>
            <p:ph type="title" hasCustomPrompt="1"/>
          </p:nvPr>
        </p:nvSpPr>
        <p:spPr>
          <a:xfrm>
            <a:off x="964023" y="141475"/>
            <a:ext cx="10163506" cy="1348451"/>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cxnSp>
        <p:nvCxnSpPr>
          <p:cNvPr id="33" name="Straight Connector 32">
            <a:extLst>
              <a:ext uri="{FF2B5EF4-FFF2-40B4-BE49-F238E27FC236}">
                <a16:creationId xmlns="" xmlns:a16="http://schemas.microsoft.com/office/drawing/2014/main" id="{51DEB652-BD6A-BD41-B85E-704D2C41A1C4}"/>
              </a:ext>
              <a:ext uri="{C183D7F6-B498-43B3-948B-1728B52AA6E4}">
                <adec:decorative xmlns="" xmlns:adec="http://schemas.microsoft.com/office/drawing/2017/decorative" val="1"/>
              </a:ext>
            </a:extLst>
          </p:cNvPr>
          <p:cNvCxnSpPr>
            <a:cxnSpLocks/>
          </p:cNvCxnSpPr>
          <p:nvPr/>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 xmlns:a16="http://schemas.microsoft.com/office/drawing/2014/main" id="{A6147D10-E7D7-8F40-AF69-726398729333}"/>
              </a:ext>
            </a:extLst>
          </p:cNvPr>
          <p:cNvSpPr>
            <a:spLocks noGrp="1"/>
          </p:cNvSpPr>
          <p:nvPr>
            <p:ph type="body" idx="1" hasCustomPrompt="1"/>
          </p:nvPr>
        </p:nvSpPr>
        <p:spPr>
          <a:xfrm>
            <a:off x="964023" y="2185427"/>
            <a:ext cx="4827178" cy="584667"/>
          </a:xfrm>
          <a:prstGeom prst="rect">
            <a:avLst/>
          </a:prstGeom>
        </p:spPr>
        <p:txBody>
          <a:bodyPr lIns="0" tIns="0" rIns="0" bIns="0" anchor="ctr" anchorCtr="0">
            <a:no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7" name="Content Placeholder 3">
            <a:extLst>
              <a:ext uri="{FF2B5EF4-FFF2-40B4-BE49-F238E27FC236}">
                <a16:creationId xmlns="" xmlns:a16="http://schemas.microsoft.com/office/drawing/2014/main" id="{E81957B7-CEA6-A446-A203-471CF9A57FFD}"/>
              </a:ext>
            </a:extLst>
          </p:cNvPr>
          <p:cNvSpPr>
            <a:spLocks noGrp="1"/>
          </p:cNvSpPr>
          <p:nvPr>
            <p:ph sz="half" idx="2" hasCustomPrompt="1"/>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add text</a:t>
            </a:r>
          </a:p>
        </p:txBody>
      </p:sp>
      <p:cxnSp>
        <p:nvCxnSpPr>
          <p:cNvPr id="15" name="Straight Connector 14">
            <a:extLst>
              <a:ext uri="{FF2B5EF4-FFF2-40B4-BE49-F238E27FC236}">
                <a16:creationId xmlns="" xmlns:a16="http://schemas.microsoft.com/office/drawing/2014/main" id="{ED51C063-0222-064B-8A2E-485FE9EAC10D}"/>
              </a:ext>
              <a:ext uri="{C183D7F6-B498-43B3-948B-1728B52AA6E4}">
                <adec:decorative xmlns="" xmlns:adec="http://schemas.microsoft.com/office/drawing/2017/decorative" val="1"/>
              </a:ext>
            </a:extLst>
          </p:cNvPr>
          <p:cNvCxnSpPr>
            <a:cxnSpLocks/>
          </p:cNvCxnSpPr>
          <p:nvPr/>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5" name="Text Placeholder 2">
            <a:extLst>
              <a:ext uri="{FF2B5EF4-FFF2-40B4-BE49-F238E27FC236}">
                <a16:creationId xmlns="" xmlns:a16="http://schemas.microsoft.com/office/drawing/2014/main" id="{3A0EE708-F36B-444B-9A8B-D48D69535E45}"/>
              </a:ext>
            </a:extLst>
          </p:cNvPr>
          <p:cNvSpPr>
            <a:spLocks noGrp="1"/>
          </p:cNvSpPr>
          <p:nvPr>
            <p:ph type="body" idx="10" hasCustomPrompt="1"/>
          </p:nvPr>
        </p:nvSpPr>
        <p:spPr>
          <a:xfrm>
            <a:off x="6362700" y="2185427"/>
            <a:ext cx="4764829" cy="584667"/>
          </a:xfrm>
          <a:prstGeom prst="rect">
            <a:avLst/>
          </a:prstGeom>
        </p:spPr>
        <p:txBody>
          <a:bodyPr lIns="0" tIns="0" rIns="0" bIns="0" anchor="ctr" anchorCtr="0">
            <a:no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8" name="Content Placeholder 3">
            <a:extLst>
              <a:ext uri="{FF2B5EF4-FFF2-40B4-BE49-F238E27FC236}">
                <a16:creationId xmlns="" xmlns:a16="http://schemas.microsoft.com/office/drawing/2014/main" id="{E40D4044-0F7B-0647-BAB5-16B23EBD9ECD}"/>
              </a:ext>
            </a:extLst>
          </p:cNvPr>
          <p:cNvSpPr>
            <a:spLocks noGrp="1"/>
          </p:cNvSpPr>
          <p:nvPr>
            <p:ph sz="half" idx="13" hasCustomPrompt="1"/>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add text</a:t>
            </a:r>
          </a:p>
        </p:txBody>
      </p:sp>
      <p:sp>
        <p:nvSpPr>
          <p:cNvPr id="5" name="Slide Number Placeholder 4">
            <a:extLst>
              <a:ext uri="{FF2B5EF4-FFF2-40B4-BE49-F238E27FC236}">
                <a16:creationId xmlns="" xmlns:a16="http://schemas.microsoft.com/office/drawing/2014/main" id="{FF8F140D-2B48-4E31-9E97-08B68ABBAC1E}"/>
              </a:ext>
            </a:extLst>
          </p:cNvPr>
          <p:cNvSpPr>
            <a:spLocks noGrp="1"/>
          </p:cNvSpPr>
          <p:nvPr>
            <p:ph type="sldNum" sz="quarter" idx="16"/>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D2060DA6-6E6F-47BF-9680-1B030F525DD2}"/>
              </a:ext>
            </a:extLst>
          </p:cNvPr>
          <p:cNvSpPr>
            <a:spLocks noGrp="1"/>
          </p:cNvSpPr>
          <p:nvPr>
            <p:ph type="ftr" sz="quarter" idx="15"/>
          </p:nvPr>
        </p:nvSpPr>
        <p:spPr/>
        <p:txBody>
          <a:bodyPr/>
          <a:lstStyle/>
          <a:p>
            <a:endParaRPr lang="uk-UA"/>
          </a:p>
        </p:txBody>
      </p:sp>
      <p:sp>
        <p:nvSpPr>
          <p:cNvPr id="2" name="Date Placeholder 3">
            <a:extLst>
              <a:ext uri="{FF2B5EF4-FFF2-40B4-BE49-F238E27FC236}">
                <a16:creationId xmlns="" xmlns:a16="http://schemas.microsoft.com/office/drawing/2014/main" id="{80FEE6CB-7A68-C30C-38DD-5D9B336CEAD4}"/>
              </a:ext>
            </a:extLst>
          </p:cNvPr>
          <p:cNvSpPr>
            <a:spLocks noGrp="1"/>
          </p:cNvSpPr>
          <p:nvPr>
            <p:ph type="dt" sz="half" idx="17"/>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
    <p:bg>
      <p:bgPr>
        <a:solidFill>
          <a:schemeClr val="tx1"/>
        </a:solidFill>
        <a:effectLst/>
      </p:bgPr>
    </p:bg>
    <p:spTree>
      <p:nvGrpSpPr>
        <p:cNvPr id="1" name=""/>
        <p:cNvGrpSpPr/>
        <p:nvPr/>
      </p:nvGrpSpPr>
      <p:grpSpPr>
        <a:xfrm>
          <a:off x="0" y="0"/>
          <a:ext cx="0" cy="0"/>
          <a:chOff x="0" y="0"/>
          <a:chExt cx="0" cy="0"/>
        </a:xfrm>
      </p:grpSpPr>
      <p:grpSp>
        <p:nvGrpSpPr>
          <p:cNvPr id="3" name="Group 36">
            <a:extLst>
              <a:ext uri="{FF2B5EF4-FFF2-40B4-BE49-F238E27FC236}">
                <a16:creationId xmlns="" xmlns:a16="http://schemas.microsoft.com/office/drawing/2014/main" id="{868B08E5-2F7C-7749-8BDF-386EAF974BB0}"/>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38" name="Freeform 37">
              <a:extLst>
                <a:ext uri="{FF2B5EF4-FFF2-40B4-BE49-F238E27FC236}">
                  <a16:creationId xmlns=""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 xmlns:a16="http://schemas.microsoft.com/office/drawing/2014/main" id="{467E05B6-B7CB-1E4F-96BA-4B8CFE8B63D9}"/>
              </a:ext>
            </a:extLst>
          </p:cNvPr>
          <p:cNvSpPr>
            <a:spLocks noGrp="1"/>
          </p:cNvSpPr>
          <p:nvPr>
            <p:ph type="title" hasCustomPrompt="1"/>
          </p:nvPr>
        </p:nvSpPr>
        <p:spPr>
          <a:xfrm>
            <a:off x="964023" y="119553"/>
            <a:ext cx="10259471" cy="1370373"/>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cxnSp>
        <p:nvCxnSpPr>
          <p:cNvPr id="33" name="Straight Connector 32">
            <a:extLst>
              <a:ext uri="{FF2B5EF4-FFF2-40B4-BE49-F238E27FC236}">
                <a16:creationId xmlns="" xmlns:a16="http://schemas.microsoft.com/office/drawing/2014/main" id="{51DEB652-BD6A-BD41-B85E-704D2C41A1C4}"/>
              </a:ext>
              <a:ext uri="{C183D7F6-B498-43B3-948B-1728B52AA6E4}">
                <adec:decorative xmlns="" xmlns:adec="http://schemas.microsoft.com/office/drawing/2017/decorative" val="1"/>
              </a:ext>
            </a:extLst>
          </p:cNvPr>
          <p:cNvCxnSpPr>
            <a:cxnSpLocks/>
          </p:cNvCxnSpPr>
          <p:nvPr/>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 xmlns:a16="http://schemas.microsoft.com/office/drawing/2014/main" id="{A6147D10-E7D7-8F40-AF69-726398729333}"/>
              </a:ext>
            </a:extLst>
          </p:cNvPr>
          <p:cNvSpPr>
            <a:spLocks noGrp="1"/>
          </p:cNvSpPr>
          <p:nvPr>
            <p:ph type="body" idx="1" hasCustomPrompt="1"/>
          </p:nvPr>
        </p:nvSpPr>
        <p:spPr>
          <a:xfrm>
            <a:off x="952500" y="2143615"/>
            <a:ext cx="3036477" cy="578687"/>
          </a:xfrm>
          <a:prstGeom prst="rect">
            <a:avLst/>
          </a:prstGeom>
        </p:spPr>
        <p:txBody>
          <a:bodyPr vert="horz" lIns="0" tIns="0" rIns="0" bIns="0" rtlCol="0" anchor="ctr" anchorCtr="0">
            <a:no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7" name="Content Placeholder 3">
            <a:extLst>
              <a:ext uri="{FF2B5EF4-FFF2-40B4-BE49-F238E27FC236}">
                <a16:creationId xmlns="" xmlns:a16="http://schemas.microsoft.com/office/drawing/2014/main" id="{E81957B7-CEA6-A446-A203-471CF9A57FFD}"/>
              </a:ext>
            </a:extLst>
          </p:cNvPr>
          <p:cNvSpPr>
            <a:spLocks noGrp="1"/>
          </p:cNvSpPr>
          <p:nvPr>
            <p:ph sz="half" idx="2" hasCustomPrompt="1"/>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add text</a:t>
            </a:r>
          </a:p>
        </p:txBody>
      </p:sp>
      <p:cxnSp>
        <p:nvCxnSpPr>
          <p:cNvPr id="26" name="Straight Connector 25">
            <a:extLst>
              <a:ext uri="{FF2B5EF4-FFF2-40B4-BE49-F238E27FC236}">
                <a16:creationId xmlns="" xmlns:a16="http://schemas.microsoft.com/office/drawing/2014/main" id="{9F0C4CE5-5F02-B143-8FD1-1B235D270DAC}"/>
              </a:ext>
              <a:ext uri="{C183D7F6-B498-43B3-948B-1728B52AA6E4}">
                <adec:decorative xmlns="" xmlns:adec="http://schemas.microsoft.com/office/drawing/2017/decorative" val="1"/>
              </a:ext>
            </a:extLst>
          </p:cNvPr>
          <p:cNvCxnSpPr>
            <a:cxnSpLocks/>
          </p:cNvCxnSpPr>
          <p:nvPr/>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0" name="Text Placeholder 2">
            <a:extLst>
              <a:ext uri="{FF2B5EF4-FFF2-40B4-BE49-F238E27FC236}">
                <a16:creationId xmlns="" xmlns:a16="http://schemas.microsoft.com/office/drawing/2014/main" id="{057DFE0A-61D9-1B48-8196-EA94D04685DD}"/>
              </a:ext>
            </a:extLst>
          </p:cNvPr>
          <p:cNvSpPr>
            <a:spLocks noGrp="1"/>
          </p:cNvSpPr>
          <p:nvPr>
            <p:ph type="body" idx="10" hasCustomPrompt="1"/>
          </p:nvPr>
        </p:nvSpPr>
        <p:spPr>
          <a:xfrm>
            <a:off x="4569372" y="2143615"/>
            <a:ext cx="3036477" cy="578687"/>
          </a:xfrm>
          <a:prstGeom prst="rect">
            <a:avLst/>
          </a:prstGeom>
        </p:spPr>
        <p:txBody>
          <a:bodyPr vert="horz" lIns="0" tIns="0" rIns="0" bIns="0" rtlCol="0" anchor="ctr" anchorCtr="0">
            <a:no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1" name="Content Placeholder 3">
            <a:extLst>
              <a:ext uri="{FF2B5EF4-FFF2-40B4-BE49-F238E27FC236}">
                <a16:creationId xmlns="" xmlns:a16="http://schemas.microsoft.com/office/drawing/2014/main" id="{C946754A-F105-644E-99A4-DC80B9944243}"/>
              </a:ext>
            </a:extLst>
          </p:cNvPr>
          <p:cNvSpPr>
            <a:spLocks noGrp="1"/>
          </p:cNvSpPr>
          <p:nvPr>
            <p:ph sz="half" idx="11" hasCustomPrompt="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add text</a:t>
            </a:r>
          </a:p>
        </p:txBody>
      </p:sp>
      <p:cxnSp>
        <p:nvCxnSpPr>
          <p:cNvPr id="28" name="Straight Connector 27">
            <a:extLst>
              <a:ext uri="{FF2B5EF4-FFF2-40B4-BE49-F238E27FC236}">
                <a16:creationId xmlns="" xmlns:a16="http://schemas.microsoft.com/office/drawing/2014/main" id="{289A8C14-DB28-F34E-8098-168D4C75AF23}"/>
              </a:ext>
              <a:ext uri="{C183D7F6-B498-43B3-948B-1728B52AA6E4}">
                <adec:decorative xmlns="" xmlns:adec="http://schemas.microsoft.com/office/drawing/2017/decorative" val="1"/>
              </a:ext>
            </a:extLst>
          </p:cNvPr>
          <p:cNvCxnSpPr>
            <a:cxnSpLocks/>
          </p:cNvCxnSpPr>
          <p:nvPr/>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2" name="Text Placeholder 2">
            <a:extLst>
              <a:ext uri="{FF2B5EF4-FFF2-40B4-BE49-F238E27FC236}">
                <a16:creationId xmlns="" xmlns:a16="http://schemas.microsoft.com/office/drawing/2014/main" id="{368648FC-FC9A-5645-8F0C-390FFFAE180D}"/>
              </a:ext>
            </a:extLst>
          </p:cNvPr>
          <p:cNvSpPr>
            <a:spLocks noGrp="1"/>
          </p:cNvSpPr>
          <p:nvPr>
            <p:ph type="body" idx="12" hasCustomPrompt="1"/>
          </p:nvPr>
        </p:nvSpPr>
        <p:spPr>
          <a:xfrm>
            <a:off x="8187017" y="2143615"/>
            <a:ext cx="3036477" cy="578687"/>
          </a:xfrm>
          <a:prstGeom prst="rect">
            <a:avLst/>
          </a:prstGeom>
        </p:spPr>
        <p:txBody>
          <a:bodyPr vert="horz" lIns="0" tIns="0" rIns="0" bIns="0" rtlCol="0" anchor="ctr" anchorCtr="0">
            <a:no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4" name="Content Placeholder 3">
            <a:extLst>
              <a:ext uri="{FF2B5EF4-FFF2-40B4-BE49-F238E27FC236}">
                <a16:creationId xmlns="" xmlns:a16="http://schemas.microsoft.com/office/drawing/2014/main" id="{BBB849DC-B114-D145-9879-4FE0688BF57E}"/>
              </a:ext>
            </a:extLst>
          </p:cNvPr>
          <p:cNvSpPr>
            <a:spLocks noGrp="1"/>
          </p:cNvSpPr>
          <p:nvPr>
            <p:ph sz="half" idx="13" hasCustomPrompt="1"/>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add text</a:t>
            </a:r>
          </a:p>
        </p:txBody>
      </p:sp>
      <p:sp>
        <p:nvSpPr>
          <p:cNvPr id="5" name="Slide Number Placeholder 4">
            <a:extLst>
              <a:ext uri="{FF2B5EF4-FFF2-40B4-BE49-F238E27FC236}">
                <a16:creationId xmlns="" xmlns:a16="http://schemas.microsoft.com/office/drawing/2014/main" id="{7BA139CE-3E4D-4224-B157-2D29EC10FE40}"/>
              </a:ext>
            </a:extLst>
          </p:cNvPr>
          <p:cNvSpPr>
            <a:spLocks noGrp="1"/>
          </p:cNvSpPr>
          <p:nvPr>
            <p:ph type="sldNum" sz="quarter" idx="16"/>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9A79B87D-E8CF-49AE-9326-2FEED2392F09}"/>
              </a:ext>
            </a:extLst>
          </p:cNvPr>
          <p:cNvSpPr>
            <a:spLocks noGrp="1"/>
          </p:cNvSpPr>
          <p:nvPr>
            <p:ph type="ftr" sz="quarter" idx="15"/>
          </p:nvPr>
        </p:nvSpPr>
        <p:spPr/>
        <p:txBody>
          <a:bodyPr/>
          <a:lstStyle/>
          <a:p>
            <a:endParaRPr lang="uk-UA"/>
          </a:p>
        </p:txBody>
      </p:sp>
      <p:sp>
        <p:nvSpPr>
          <p:cNvPr id="2" name="Date Placeholder 3">
            <a:extLst>
              <a:ext uri="{FF2B5EF4-FFF2-40B4-BE49-F238E27FC236}">
                <a16:creationId xmlns="" xmlns:a16="http://schemas.microsoft.com/office/drawing/2014/main" id="{F1E69DAA-34F6-FC8E-3187-DACC516CCFB9}"/>
              </a:ext>
            </a:extLst>
          </p:cNvPr>
          <p:cNvSpPr>
            <a:spLocks noGrp="1"/>
          </p:cNvSpPr>
          <p:nvPr>
            <p:ph type="dt" sz="half" idx="17"/>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mmary ">
    <p:bg>
      <p:bgPr>
        <a:solidFill>
          <a:schemeClr val="tx1"/>
        </a:solidFill>
        <a:effectLst/>
      </p:bgPr>
    </p:bg>
    <p:spTree>
      <p:nvGrpSpPr>
        <p:cNvPr id="1" name=""/>
        <p:cNvGrpSpPr/>
        <p:nvPr/>
      </p:nvGrpSpPr>
      <p:grpSpPr>
        <a:xfrm>
          <a:off x="0" y="0"/>
          <a:ext cx="0" cy="0"/>
          <a:chOff x="0" y="0"/>
          <a:chExt cx="0" cy="0"/>
        </a:xfrm>
      </p:grpSpPr>
      <p:grpSp>
        <p:nvGrpSpPr>
          <p:cNvPr id="5" name="Group 14">
            <a:extLst>
              <a:ext uri="{FF2B5EF4-FFF2-40B4-BE49-F238E27FC236}">
                <a16:creationId xmlns="" xmlns:a16="http://schemas.microsoft.com/office/drawing/2014/main" id="{C47A1EE0-4011-3749-B01C-FC489EEDF880}"/>
              </a:ext>
              <a:ext uri="{C183D7F6-B498-43B3-948B-1728B52AA6E4}">
                <adec:decorative xmlns="" xmlns:adec="http://schemas.microsoft.com/office/drawing/2017/decorative" val="1"/>
              </a:ext>
            </a:extLst>
          </p:cNvPr>
          <p:cNvGrpSpPr>
            <a:grpSpLocks/>
          </p:cNvGrpSpPr>
          <p:nvPr/>
        </p:nvGrpSpPr>
        <p:grpSpPr bwMode="auto">
          <a:xfrm rot="10800000">
            <a:off x="8870040" y="0"/>
            <a:ext cx="3325208" cy="3325208"/>
            <a:chOff x="0" y="12289"/>
            <a:chExt cx="3550" cy="3551"/>
          </a:xfrm>
        </p:grpSpPr>
        <p:sp>
          <p:nvSpPr>
            <p:cNvPr id="16" name="Freeform 15">
              <a:extLst>
                <a:ext uri="{FF2B5EF4-FFF2-40B4-BE49-F238E27FC236}">
                  <a16:creationId xmlns=""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 xmlns:a16="http://schemas.microsoft.com/office/drawing/2014/main" id="{467E05B6-B7CB-1E4F-96BA-4B8CFE8B63D9}"/>
              </a:ext>
            </a:extLst>
          </p:cNvPr>
          <p:cNvSpPr>
            <a:spLocks noGrp="1"/>
          </p:cNvSpPr>
          <p:nvPr>
            <p:ph type="title" hasCustomPrompt="1"/>
          </p:nvPr>
        </p:nvSpPr>
        <p:spPr>
          <a:xfrm>
            <a:off x="964023" y="160385"/>
            <a:ext cx="10274324" cy="1329541"/>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cxnSp>
        <p:nvCxnSpPr>
          <p:cNvPr id="33" name="Straight Connector 32">
            <a:extLst>
              <a:ext uri="{FF2B5EF4-FFF2-40B4-BE49-F238E27FC236}">
                <a16:creationId xmlns="" xmlns:a16="http://schemas.microsoft.com/office/drawing/2014/main" id="{51DEB652-BD6A-BD41-B85E-704D2C41A1C4}"/>
              </a:ext>
              <a:ext uri="{C183D7F6-B498-43B3-948B-1728B52AA6E4}">
                <adec:decorative xmlns="" xmlns:adec="http://schemas.microsoft.com/office/drawing/2017/decorative" val="1"/>
              </a:ext>
            </a:extLst>
          </p:cNvPr>
          <p:cNvCxnSpPr>
            <a:cxnSpLocks/>
          </p:cNvCxnSpPr>
          <p:nvPr/>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Text Placeholder 3">
            <a:extLst>
              <a:ext uri="{FF2B5EF4-FFF2-40B4-BE49-F238E27FC236}">
                <a16:creationId xmlns="" xmlns:a16="http://schemas.microsoft.com/office/drawing/2014/main" id="{FF85D552-3AFC-4D21-A944-9D41E128A96E}"/>
              </a:ext>
            </a:extLst>
          </p:cNvPr>
          <p:cNvSpPr>
            <a:spLocks noGrp="1"/>
          </p:cNvSpPr>
          <p:nvPr>
            <p:ph type="body" sz="quarter" idx="12" hasCustomPrompt="1"/>
          </p:nvPr>
        </p:nvSpPr>
        <p:spPr>
          <a:xfrm>
            <a:off x="952500" y="2303930"/>
            <a:ext cx="4838700" cy="315915"/>
          </a:xfrm>
        </p:spPr>
        <p:txBody>
          <a:bodyPr anchor="ctr" anchorCtr="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dirty="0"/>
              <a:t>Click to add text</a:t>
            </a:r>
          </a:p>
        </p:txBody>
      </p:sp>
      <p:sp>
        <p:nvSpPr>
          <p:cNvPr id="3" name="Text Placeholder 2">
            <a:extLst>
              <a:ext uri="{FF2B5EF4-FFF2-40B4-BE49-F238E27FC236}">
                <a16:creationId xmlns="" xmlns:a16="http://schemas.microsoft.com/office/drawing/2014/main" id="{0DA8C895-11B9-EA40-B0F8-0F4FE9881512}"/>
              </a:ext>
            </a:extLst>
          </p:cNvPr>
          <p:cNvSpPr>
            <a:spLocks noGrp="1"/>
          </p:cNvSpPr>
          <p:nvPr>
            <p:ph type="body" sz="quarter" idx="10" hasCustomPrompt="1"/>
          </p:nvPr>
        </p:nvSpPr>
        <p:spPr>
          <a:xfrm>
            <a:off x="952500" y="2656903"/>
            <a:ext cx="4838700" cy="705363"/>
          </a:xfrm>
        </p:spPr>
        <p:txBody>
          <a:bodyPr>
            <a:normAutofit/>
          </a:bodyPr>
          <a:lstStyle>
            <a:lvl1pPr marL="0" indent="0">
              <a:buNone/>
              <a:defRPr sz="1600">
                <a:latin typeface="+mn-lt"/>
              </a:defRPr>
            </a:lvl1pPr>
          </a:lstStyle>
          <a:p>
            <a:pPr lvl="0"/>
            <a:r>
              <a:rPr lang="en-US" dirty="0"/>
              <a:t>Click to add text</a:t>
            </a:r>
          </a:p>
        </p:txBody>
      </p:sp>
      <p:sp>
        <p:nvSpPr>
          <p:cNvPr id="22" name="Text Placeholder 3">
            <a:extLst>
              <a:ext uri="{FF2B5EF4-FFF2-40B4-BE49-F238E27FC236}">
                <a16:creationId xmlns="" xmlns:a16="http://schemas.microsoft.com/office/drawing/2014/main" id="{EE50320A-D017-45C6-9986-94BC43911E98}"/>
              </a:ext>
            </a:extLst>
          </p:cNvPr>
          <p:cNvSpPr>
            <a:spLocks noGrp="1"/>
          </p:cNvSpPr>
          <p:nvPr>
            <p:ph type="body" sz="quarter" idx="14" hasCustomPrompt="1"/>
          </p:nvPr>
        </p:nvSpPr>
        <p:spPr>
          <a:xfrm>
            <a:off x="953655" y="3488872"/>
            <a:ext cx="4838700" cy="315915"/>
          </a:xfrm>
        </p:spPr>
        <p:txBody>
          <a:bodyPr anchor="ctr" anchorCtr="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dirty="0"/>
              <a:t>Click to add text</a:t>
            </a:r>
          </a:p>
        </p:txBody>
      </p:sp>
      <p:sp>
        <p:nvSpPr>
          <p:cNvPr id="21" name="Text Placeholder 2">
            <a:extLst>
              <a:ext uri="{FF2B5EF4-FFF2-40B4-BE49-F238E27FC236}">
                <a16:creationId xmlns="" xmlns:a16="http://schemas.microsoft.com/office/drawing/2014/main" id="{BE8C2EDB-9C70-49A2-865C-E5CD77D3E741}"/>
              </a:ext>
            </a:extLst>
          </p:cNvPr>
          <p:cNvSpPr>
            <a:spLocks noGrp="1"/>
          </p:cNvSpPr>
          <p:nvPr>
            <p:ph type="body" sz="quarter" idx="13" hasCustomPrompt="1"/>
          </p:nvPr>
        </p:nvSpPr>
        <p:spPr>
          <a:xfrm>
            <a:off x="953655" y="3841846"/>
            <a:ext cx="4838700" cy="770076"/>
          </a:xfrm>
        </p:spPr>
        <p:txBody>
          <a:bodyPr>
            <a:normAutofit/>
          </a:bodyPr>
          <a:lstStyle>
            <a:lvl1pPr marL="0" indent="0">
              <a:buNone/>
              <a:defRPr sz="1600">
                <a:latin typeface="+mn-lt"/>
              </a:defRPr>
            </a:lvl1pPr>
          </a:lstStyle>
          <a:p>
            <a:pPr lvl="0"/>
            <a:r>
              <a:rPr lang="en-US" dirty="0"/>
              <a:t>Click to add text</a:t>
            </a:r>
          </a:p>
        </p:txBody>
      </p:sp>
      <p:sp>
        <p:nvSpPr>
          <p:cNvPr id="24" name="Text Placeholder 3">
            <a:extLst>
              <a:ext uri="{FF2B5EF4-FFF2-40B4-BE49-F238E27FC236}">
                <a16:creationId xmlns="" xmlns:a16="http://schemas.microsoft.com/office/drawing/2014/main" id="{1F528150-326B-4BB3-AC38-7FC805DB6BA7}"/>
              </a:ext>
            </a:extLst>
          </p:cNvPr>
          <p:cNvSpPr>
            <a:spLocks noGrp="1"/>
          </p:cNvSpPr>
          <p:nvPr>
            <p:ph type="body" sz="quarter" idx="16" hasCustomPrompt="1"/>
          </p:nvPr>
        </p:nvSpPr>
        <p:spPr>
          <a:xfrm>
            <a:off x="952500" y="4664927"/>
            <a:ext cx="4838700" cy="315915"/>
          </a:xfrm>
        </p:spPr>
        <p:txBody>
          <a:bodyPr anchor="ctr" anchorCtr="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dirty="0"/>
              <a:t>Click to add text</a:t>
            </a:r>
          </a:p>
        </p:txBody>
      </p:sp>
      <p:sp>
        <p:nvSpPr>
          <p:cNvPr id="23" name="Text Placeholder 2">
            <a:extLst>
              <a:ext uri="{FF2B5EF4-FFF2-40B4-BE49-F238E27FC236}">
                <a16:creationId xmlns="" xmlns:a16="http://schemas.microsoft.com/office/drawing/2014/main" id="{673EB498-F5D2-4E15-990A-2AFA4A377CBB}"/>
              </a:ext>
            </a:extLst>
          </p:cNvPr>
          <p:cNvSpPr>
            <a:spLocks noGrp="1"/>
          </p:cNvSpPr>
          <p:nvPr>
            <p:ph type="body" sz="quarter" idx="15" hasCustomPrompt="1"/>
          </p:nvPr>
        </p:nvSpPr>
        <p:spPr>
          <a:xfrm>
            <a:off x="952500" y="5017901"/>
            <a:ext cx="4838700" cy="908340"/>
          </a:xfrm>
        </p:spPr>
        <p:txBody>
          <a:bodyPr>
            <a:normAutofit/>
          </a:bodyPr>
          <a:lstStyle>
            <a:lvl1pPr marL="0" indent="0">
              <a:buNone/>
              <a:defRPr sz="1600">
                <a:latin typeface="+mn-lt"/>
              </a:defRPr>
            </a:lvl1pPr>
          </a:lstStyle>
          <a:p>
            <a:pPr lvl="0"/>
            <a:r>
              <a:rPr lang="en-US" dirty="0"/>
              <a:t>Click to add text</a:t>
            </a:r>
          </a:p>
        </p:txBody>
      </p:sp>
      <p:sp>
        <p:nvSpPr>
          <p:cNvPr id="26" name="Text Placeholder 3">
            <a:extLst>
              <a:ext uri="{FF2B5EF4-FFF2-40B4-BE49-F238E27FC236}">
                <a16:creationId xmlns="" xmlns:a16="http://schemas.microsoft.com/office/drawing/2014/main" id="{29E4D063-8666-4D7A-B8C8-2B9383F798E0}"/>
              </a:ext>
            </a:extLst>
          </p:cNvPr>
          <p:cNvSpPr>
            <a:spLocks noGrp="1"/>
          </p:cNvSpPr>
          <p:nvPr>
            <p:ph type="body" sz="quarter" idx="18" hasCustomPrompt="1"/>
          </p:nvPr>
        </p:nvSpPr>
        <p:spPr>
          <a:xfrm>
            <a:off x="6399647" y="2303930"/>
            <a:ext cx="4838700" cy="315915"/>
          </a:xfrm>
        </p:spPr>
        <p:txBody>
          <a:bodyPr anchor="ctr" anchorCtr="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dirty="0"/>
              <a:t>Click to add text</a:t>
            </a:r>
          </a:p>
        </p:txBody>
      </p:sp>
      <p:sp>
        <p:nvSpPr>
          <p:cNvPr id="25" name="Text Placeholder 2">
            <a:extLst>
              <a:ext uri="{FF2B5EF4-FFF2-40B4-BE49-F238E27FC236}">
                <a16:creationId xmlns="" xmlns:a16="http://schemas.microsoft.com/office/drawing/2014/main" id="{20EBEFF7-AECA-409B-9ACC-A63A168283BE}"/>
              </a:ext>
            </a:extLst>
          </p:cNvPr>
          <p:cNvSpPr>
            <a:spLocks noGrp="1"/>
          </p:cNvSpPr>
          <p:nvPr>
            <p:ph type="body" sz="quarter" idx="17" hasCustomPrompt="1"/>
          </p:nvPr>
        </p:nvSpPr>
        <p:spPr>
          <a:xfrm>
            <a:off x="6399647" y="2656903"/>
            <a:ext cx="4838700" cy="705363"/>
          </a:xfrm>
        </p:spPr>
        <p:txBody>
          <a:bodyPr>
            <a:normAutofit/>
          </a:bodyPr>
          <a:lstStyle>
            <a:lvl1pPr marL="0" indent="0">
              <a:buNone/>
              <a:defRPr sz="1600">
                <a:latin typeface="+mn-lt"/>
              </a:defRPr>
            </a:lvl1pPr>
          </a:lstStyle>
          <a:p>
            <a:pPr lvl="0"/>
            <a:r>
              <a:rPr lang="en-US" dirty="0"/>
              <a:t>Click to add text</a:t>
            </a:r>
          </a:p>
        </p:txBody>
      </p:sp>
      <p:sp>
        <p:nvSpPr>
          <p:cNvPr id="28" name="Text Placeholder 3">
            <a:extLst>
              <a:ext uri="{FF2B5EF4-FFF2-40B4-BE49-F238E27FC236}">
                <a16:creationId xmlns="" xmlns:a16="http://schemas.microsoft.com/office/drawing/2014/main" id="{2CF285B7-A950-4326-A4D5-F5D542D2D65B}"/>
              </a:ext>
            </a:extLst>
          </p:cNvPr>
          <p:cNvSpPr>
            <a:spLocks noGrp="1"/>
          </p:cNvSpPr>
          <p:nvPr>
            <p:ph type="body" sz="quarter" idx="20" hasCustomPrompt="1"/>
          </p:nvPr>
        </p:nvSpPr>
        <p:spPr>
          <a:xfrm>
            <a:off x="6399647" y="3488872"/>
            <a:ext cx="4838700" cy="315915"/>
          </a:xfrm>
        </p:spPr>
        <p:txBody>
          <a:bodyPr anchor="ctr" anchorCtr="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dirty="0"/>
              <a:t>Click to add text</a:t>
            </a:r>
          </a:p>
        </p:txBody>
      </p:sp>
      <p:sp>
        <p:nvSpPr>
          <p:cNvPr id="27" name="Text Placeholder 2">
            <a:extLst>
              <a:ext uri="{FF2B5EF4-FFF2-40B4-BE49-F238E27FC236}">
                <a16:creationId xmlns="" xmlns:a16="http://schemas.microsoft.com/office/drawing/2014/main" id="{4717B7CD-A4F9-444E-82B9-8914CB574887}"/>
              </a:ext>
            </a:extLst>
          </p:cNvPr>
          <p:cNvSpPr>
            <a:spLocks noGrp="1"/>
          </p:cNvSpPr>
          <p:nvPr>
            <p:ph type="body" sz="quarter" idx="19" hasCustomPrompt="1"/>
          </p:nvPr>
        </p:nvSpPr>
        <p:spPr>
          <a:xfrm>
            <a:off x="6399647" y="3841846"/>
            <a:ext cx="4838700" cy="908340"/>
          </a:xfrm>
        </p:spPr>
        <p:txBody>
          <a:bodyPr>
            <a:normAutofit/>
          </a:bodyPr>
          <a:lstStyle>
            <a:lvl1pPr marL="0" indent="0">
              <a:buNone/>
              <a:defRPr sz="1600">
                <a:latin typeface="+mn-lt"/>
              </a:defRPr>
            </a:lvl1pPr>
          </a:lstStyle>
          <a:p>
            <a:pPr lvl="0"/>
            <a:r>
              <a:rPr lang="en-US" dirty="0"/>
              <a:t>Click to add text</a:t>
            </a:r>
          </a:p>
        </p:txBody>
      </p:sp>
      <p:sp>
        <p:nvSpPr>
          <p:cNvPr id="7" name="Slide Number Placeholder 6">
            <a:extLst>
              <a:ext uri="{FF2B5EF4-FFF2-40B4-BE49-F238E27FC236}">
                <a16:creationId xmlns="" xmlns:a16="http://schemas.microsoft.com/office/drawing/2014/main" id="{F636E9EA-D950-424A-BC92-F6794D6E5D67}"/>
              </a:ext>
            </a:extLst>
          </p:cNvPr>
          <p:cNvSpPr>
            <a:spLocks noGrp="1"/>
          </p:cNvSpPr>
          <p:nvPr>
            <p:ph type="sldNum" sz="quarter" idx="23"/>
          </p:nvPr>
        </p:nvSpPr>
        <p:spPr/>
        <p:txBody>
          <a:bodyPr/>
          <a:lstStyle/>
          <a:p>
            <a:fld id="{90BE4491-AD0C-4017-9FCE-4B71D2F741A4}" type="slidenum">
              <a:rPr lang="uk-UA" smtClean="0"/>
              <a:pPr/>
              <a:t>‹#›</a:t>
            </a:fld>
            <a:endParaRPr lang="uk-UA"/>
          </a:p>
        </p:txBody>
      </p:sp>
      <p:sp>
        <p:nvSpPr>
          <p:cNvPr id="6" name="Footer Placeholder 5">
            <a:extLst>
              <a:ext uri="{FF2B5EF4-FFF2-40B4-BE49-F238E27FC236}">
                <a16:creationId xmlns="" xmlns:a16="http://schemas.microsoft.com/office/drawing/2014/main" id="{2DBF2453-9E16-47FE-A8ED-4661246DE597}"/>
              </a:ext>
            </a:extLst>
          </p:cNvPr>
          <p:cNvSpPr>
            <a:spLocks noGrp="1"/>
          </p:cNvSpPr>
          <p:nvPr>
            <p:ph type="ftr" sz="quarter" idx="22"/>
          </p:nvPr>
        </p:nvSpPr>
        <p:spPr/>
        <p:txBody>
          <a:bodyPr/>
          <a:lstStyle/>
          <a:p>
            <a:endParaRPr lang="uk-UA"/>
          </a:p>
        </p:txBody>
      </p:sp>
      <p:sp>
        <p:nvSpPr>
          <p:cNvPr id="2" name="Date Placeholder 3">
            <a:extLst>
              <a:ext uri="{FF2B5EF4-FFF2-40B4-BE49-F238E27FC236}">
                <a16:creationId xmlns="" xmlns:a16="http://schemas.microsoft.com/office/drawing/2014/main" id="{051AB775-D834-FE78-61E7-1D421831F035}"/>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grpSp>
        <p:nvGrpSpPr>
          <p:cNvPr id="2" name="Group 29">
            <a:extLst>
              <a:ext uri="{FF2B5EF4-FFF2-40B4-BE49-F238E27FC236}">
                <a16:creationId xmlns="" xmlns:a16="http://schemas.microsoft.com/office/drawing/2014/main" id="{FFEF81ED-50DF-3946-87D9-407C13C3CE9F}"/>
              </a:ext>
              <a:ext uri="{C183D7F6-B498-43B3-948B-1728B52AA6E4}">
                <adec:decorative xmlns="" xmlns:adec="http://schemas.microsoft.com/office/drawing/2017/decorative" val="1"/>
              </a:ext>
            </a:extLst>
          </p:cNvPr>
          <p:cNvGrpSpPr>
            <a:grpSpLocks/>
          </p:cNvGrpSpPr>
          <p:nvPr/>
        </p:nvGrpSpPr>
        <p:grpSpPr bwMode="auto">
          <a:xfrm rot="10800000">
            <a:off x="8870040" y="0"/>
            <a:ext cx="3325208" cy="3325208"/>
            <a:chOff x="0" y="12289"/>
            <a:chExt cx="3550" cy="3551"/>
          </a:xfrm>
        </p:grpSpPr>
        <p:sp>
          <p:nvSpPr>
            <p:cNvPr id="31" name="Freeform 30">
              <a:extLst>
                <a:ext uri="{FF2B5EF4-FFF2-40B4-BE49-F238E27FC236}">
                  <a16:creationId xmlns=""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26" name="Title 1">
            <a:extLst>
              <a:ext uri="{FF2B5EF4-FFF2-40B4-BE49-F238E27FC236}">
                <a16:creationId xmlns="" xmlns:a16="http://schemas.microsoft.com/office/drawing/2014/main" id="{E29321F6-59C5-6E4C-A846-6AD00848A444}"/>
              </a:ext>
            </a:extLst>
          </p:cNvPr>
          <p:cNvSpPr>
            <a:spLocks noGrp="1"/>
          </p:cNvSpPr>
          <p:nvPr>
            <p:ph type="title" hasCustomPrompt="1"/>
          </p:nvPr>
        </p:nvSpPr>
        <p:spPr>
          <a:xfrm>
            <a:off x="6896100" y="398440"/>
            <a:ext cx="4903377" cy="2386081"/>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17" name="Subtitle 2">
            <a:extLst>
              <a:ext uri="{FF2B5EF4-FFF2-40B4-BE49-F238E27FC236}">
                <a16:creationId xmlns="" xmlns:a16="http://schemas.microsoft.com/office/drawing/2014/main" id="{32916F3A-28FA-9A4B-A780-0D687D932893}"/>
              </a:ext>
            </a:extLst>
          </p:cNvPr>
          <p:cNvSpPr>
            <a:spLocks noGrp="1"/>
          </p:cNvSpPr>
          <p:nvPr>
            <p:ph type="subTitle" idx="1" hasCustomPrompt="1"/>
          </p:nvPr>
        </p:nvSpPr>
        <p:spPr>
          <a:xfrm>
            <a:off x="6896100" y="3591098"/>
            <a:ext cx="4903377" cy="1506973"/>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1" name="Picture Placeholder 2">
            <a:extLst>
              <a:ext uri="{FF2B5EF4-FFF2-40B4-BE49-F238E27FC236}">
                <a16:creationId xmlns="" xmlns:a16="http://schemas.microsoft.com/office/drawing/2014/main" id="{F8C225AD-C009-894E-8AFA-C94EAA06509C}"/>
              </a:ext>
            </a:extLst>
          </p:cNvPr>
          <p:cNvSpPr>
            <a:spLocks noGrp="1"/>
          </p:cNvSpPr>
          <p:nvPr>
            <p:ph type="pic" sz="quarter" idx="13" hasCustomPrompt="1"/>
          </p:nvPr>
        </p:nvSpPr>
        <p:spPr>
          <a:xfrm>
            <a:off x="0" y="0"/>
            <a:ext cx="6096000" cy="6858000"/>
          </a:xfrm>
        </p:spPr>
        <p:txBody>
          <a:bodyPr tIns="365760"/>
          <a:lstStyle>
            <a:lvl1pPr marL="0" indent="0" algn="ctr">
              <a:buNone/>
              <a:defRPr/>
            </a:lvl1pPr>
          </a:lstStyle>
          <a:p>
            <a:r>
              <a:rPr lang="en-US" dirty="0"/>
              <a:t>Click to add picture</a:t>
            </a:r>
          </a:p>
        </p:txBody>
      </p:sp>
      <p:cxnSp>
        <p:nvCxnSpPr>
          <p:cNvPr id="27" name="Straight Connector 26">
            <a:extLst>
              <a:ext uri="{FF2B5EF4-FFF2-40B4-BE49-F238E27FC236}">
                <a16:creationId xmlns="" xmlns:a16="http://schemas.microsoft.com/office/drawing/2014/main" id="{AB5C3BF3-A164-DD48-BD02-4587489DA105}"/>
              </a:ext>
              <a:ext uri="{C183D7F6-B498-43B3-948B-1728B52AA6E4}">
                <adec:decorative xmlns="" xmlns:adec="http://schemas.microsoft.com/office/drawing/2017/decorative" val="1"/>
              </a:ext>
            </a:extLst>
          </p:cNvPr>
          <p:cNvCxnSpPr>
            <a:cxnSpLocks/>
          </p:cNvCxnSpPr>
          <p:nvPr/>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6" name="Text Placeholder 29">
            <a:extLst>
              <a:ext uri="{FF2B5EF4-FFF2-40B4-BE49-F238E27FC236}">
                <a16:creationId xmlns="" xmlns:a16="http://schemas.microsoft.com/office/drawing/2014/main" id="{BB778BC5-5409-574B-96E2-B45CDD940DF4}"/>
              </a:ext>
            </a:extLst>
          </p:cNvPr>
          <p:cNvSpPr>
            <a:spLocks noGrp="1"/>
          </p:cNvSpPr>
          <p:nvPr>
            <p:ph type="body" sz="quarter" idx="11" hasCustomPrompt="1"/>
          </p:nvPr>
        </p:nvSpPr>
        <p:spPr>
          <a:xfrm>
            <a:off x="6896100" y="5155853"/>
            <a:ext cx="4914900" cy="806659"/>
          </a:xfrm>
        </p:spPr>
        <p:txBody>
          <a:bodyPr lIns="0" tIns="0" rIns="0" bIns="0" anchor="ctr" anchorCtr="0">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 xmlns:p14="http://schemas.microsoft.com/office/powerpoint/2010/main" val="999130720"/>
      </p:ext>
    </p:extLst>
  </p:cSld>
  <p:clrMapOvr>
    <a:masterClrMapping/>
  </p:clrMapOvr>
  <p:extLst>
    <p:ext uri="{DCECCB84-F9BA-43D5-87BE-67443E8EF086}">
      <p15:sldGuideLst xmlns="" xmlns:p15="http://schemas.microsoft.com/office/powerpoint/2012/main">
        <p15:guide id="1" pos="6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520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AA22089-3B8D-4A5A-8BA0-9008F119F2DA}"/>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56086" r="25420"/>
          <a:stretch/>
        </p:blipFill>
        <p:spPr>
          <a:xfrm>
            <a:off x="3099222" y="0"/>
            <a:ext cx="9092778" cy="301159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12192000" cy="48768"/>
          </a:xfrm>
          <a:prstGeom prst="rect">
            <a:avLst/>
          </a:prstGeom>
        </p:spPr>
      </p:pic>
    </p:spTree>
    <p:extLst>
      <p:ext uri="{BB962C8B-B14F-4D97-AF65-F5344CB8AC3E}">
        <p14:creationId xmlns:p14="http://schemas.microsoft.com/office/powerpoint/2010/main" xmlns="" val="3223818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xmlns="" id="{3EBC4B6D-0FF5-4F19-B114-7CC53E34CFE7}"/>
              </a:ext>
            </a:extLst>
          </p:cNvPr>
          <p:cNvSpPr>
            <a:spLocks noGrp="1"/>
          </p:cNvSpPr>
          <p:nvPr>
            <p:ph type="title"/>
          </p:nvPr>
        </p:nvSpPr>
        <p:spPr>
          <a:xfrm>
            <a:off x="838200" y="178728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Text Placeholder 2">
            <a:extLst>
              <a:ext uri="{FF2B5EF4-FFF2-40B4-BE49-F238E27FC236}">
                <a16:creationId xmlns:a16="http://schemas.microsoft.com/office/drawing/2014/main" xmlns="" id="{CA0B6C10-C520-42F6-8D29-2C3B1E45AB96}"/>
              </a:ext>
            </a:extLst>
          </p:cNvPr>
          <p:cNvSpPr>
            <a:spLocks noGrp="1"/>
          </p:cNvSpPr>
          <p:nvPr>
            <p:ph idx="1"/>
          </p:nvPr>
        </p:nvSpPr>
        <p:spPr>
          <a:xfrm>
            <a:off x="838200" y="3352198"/>
            <a:ext cx="10515600" cy="452677"/>
          </a:xfrm>
          <a:prstGeom prst="rect">
            <a:avLst/>
          </a:prstGeom>
        </p:spPr>
        <p:txBody>
          <a:bodyPr vert="horz" lIns="91440" tIns="45720" rIns="91440" bIns="45720" rtlCol="0">
            <a:normAutofit/>
          </a:bodyPr>
          <a:lstStyle>
            <a:lvl1pPr algn="ctr">
              <a:defRPr/>
            </a:lvl1pPr>
          </a:lstStyle>
          <a:p>
            <a:pPr lvl="0"/>
            <a:r>
              <a:rPr lang="en-US"/>
              <a:t>Edit Master text styles</a:t>
            </a:r>
          </a:p>
        </p:txBody>
      </p:sp>
      <p:sp>
        <p:nvSpPr>
          <p:cNvPr id="3" name="Text Placeholder 2">
            <a:extLst>
              <a:ext uri="{FF2B5EF4-FFF2-40B4-BE49-F238E27FC236}">
                <a16:creationId xmlns:a16="http://schemas.microsoft.com/office/drawing/2014/main" xmlns="" id="{B363496A-B0A9-4B48-A478-B7B40513329A}"/>
              </a:ext>
            </a:extLst>
          </p:cNvPr>
          <p:cNvSpPr>
            <a:spLocks noGrp="1"/>
          </p:cNvSpPr>
          <p:nvPr>
            <p:ph type="body" sz="quarter" idx="10"/>
          </p:nvPr>
        </p:nvSpPr>
        <p:spPr>
          <a:xfrm>
            <a:off x="2236788" y="4584254"/>
            <a:ext cx="7766050" cy="466725"/>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12192000" cy="48768"/>
          </a:xfrm>
          <a:prstGeom prst="rect">
            <a:avLst/>
          </a:prstGeom>
        </p:spPr>
      </p:pic>
    </p:spTree>
    <p:extLst>
      <p:ext uri="{BB962C8B-B14F-4D97-AF65-F5344CB8AC3E}">
        <p14:creationId xmlns:p14="http://schemas.microsoft.com/office/powerpoint/2010/main" xmlns="" val="136256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A1EEBF35-AC65-F14B-BE86-9D60B18F5C29}"/>
              </a:ext>
            </a:extLst>
          </p:cNvPr>
          <p:cNvSpPr>
            <a:spLocks noGrp="1"/>
          </p:cNvSpPr>
          <p:nvPr>
            <p:ph type="pic" sz="quarter" idx="10"/>
          </p:nvPr>
        </p:nvSpPr>
        <p:spPr>
          <a:xfrm>
            <a:off x="747713" y="1552575"/>
            <a:ext cx="10696575" cy="4484688"/>
          </a:xfrm>
        </p:spPr>
        <p:txBody>
          <a:bodyPr/>
          <a:lstStyle/>
          <a:p>
            <a:r>
              <a:rPr lang="en-GB"/>
              <a:t>Click icon to add picture</a:t>
            </a:r>
            <a:endParaRPr lang="x-none" dirty="0"/>
          </a:p>
        </p:txBody>
      </p:sp>
      <p:sp>
        <p:nvSpPr>
          <p:cNvPr id="5" name="TextBox 4">
            <a:extLst>
              <a:ext uri="{FF2B5EF4-FFF2-40B4-BE49-F238E27FC236}">
                <a16:creationId xmlns:a16="http://schemas.microsoft.com/office/drawing/2014/main" xmlns="" id="{66FC460B-B4DA-2641-ACAE-1317DE1707CE}"/>
              </a:ext>
            </a:extLst>
          </p:cNvPr>
          <p:cNvSpPr txBox="1"/>
          <p:nvPr/>
        </p:nvSpPr>
        <p:spPr>
          <a:xfrm>
            <a:off x="2788920" y="-746760"/>
            <a:ext cx="184731" cy="369332"/>
          </a:xfrm>
          <a:prstGeom prst="rect">
            <a:avLst/>
          </a:prstGeom>
          <a:noFill/>
        </p:spPr>
        <p:txBody>
          <a:bodyPr wrap="none" rtlCol="0">
            <a:spAutoFit/>
          </a:bodyPr>
          <a:lstStyle/>
          <a:p>
            <a:endParaRPr lang="x-none" dirty="0"/>
          </a:p>
        </p:txBody>
      </p:sp>
      <p:sp>
        <p:nvSpPr>
          <p:cNvPr id="8" name="Text Placeholder 7">
            <a:extLst>
              <a:ext uri="{FF2B5EF4-FFF2-40B4-BE49-F238E27FC236}">
                <a16:creationId xmlns:a16="http://schemas.microsoft.com/office/drawing/2014/main" xmlns="" id="{D7B43149-0707-D64B-BF54-1DFE6DE5BDC1}"/>
              </a:ext>
            </a:extLst>
          </p:cNvPr>
          <p:cNvSpPr>
            <a:spLocks noGrp="1"/>
          </p:cNvSpPr>
          <p:nvPr>
            <p:ph type="body" sz="quarter" idx="11" hasCustomPrompt="1"/>
          </p:nvPr>
        </p:nvSpPr>
        <p:spPr>
          <a:xfrm>
            <a:off x="0" y="450305"/>
            <a:ext cx="8625840" cy="673592"/>
          </a:xfrm>
          <a:noFill/>
          <a:ln>
            <a:noFill/>
          </a:ln>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GB" dirty="0"/>
              <a:t>One Program for All Ukraine</a:t>
            </a:r>
            <a:endParaRPr lang="x-none" dirty="0"/>
          </a:p>
        </p:txBody>
      </p:sp>
    </p:spTree>
    <p:extLst>
      <p:ext uri="{BB962C8B-B14F-4D97-AF65-F5344CB8AC3E}">
        <p14:creationId xmlns:p14="http://schemas.microsoft.com/office/powerpoint/2010/main" xmlns="" val="388229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10566758-6AA3-0C47-99D7-703649D1C86E}"/>
              </a:ext>
            </a:extLst>
          </p:cNvPr>
          <p:cNvSpPr>
            <a:spLocks noGrp="1"/>
          </p:cNvSpPr>
          <p:nvPr>
            <p:ph type="pic" sz="quarter" idx="10"/>
          </p:nvPr>
        </p:nvSpPr>
        <p:spPr>
          <a:xfrm>
            <a:off x="6416231" y="1840056"/>
            <a:ext cx="5181601" cy="4272872"/>
          </a:xfrm>
          <a:solidFill>
            <a:srgbClr val="92C1E9">
              <a:alpha val="40000"/>
            </a:srgbClr>
          </a:solidFill>
        </p:spPr>
        <p:txBody>
          <a:bodyPr>
            <a:normAutofit/>
          </a:bodyPr>
          <a:lstStyle>
            <a:lvl1pPr>
              <a:defRPr sz="800">
                <a:latin typeface="Montserrat" panose="00000500000000000000" pitchFamily="2" charset="0"/>
              </a:defRPr>
            </a:lvl1pPr>
          </a:lstStyle>
          <a:p>
            <a:r>
              <a:rPr lang="en-GB" dirty="0"/>
              <a:t>Click icon to add picture</a:t>
            </a:r>
            <a:endParaRPr lang="x-none" dirty="0"/>
          </a:p>
        </p:txBody>
      </p:sp>
      <p:sp>
        <p:nvSpPr>
          <p:cNvPr id="13" name="Text Placeholder 12">
            <a:extLst>
              <a:ext uri="{FF2B5EF4-FFF2-40B4-BE49-F238E27FC236}">
                <a16:creationId xmlns:a16="http://schemas.microsoft.com/office/drawing/2014/main" xmlns="" id="{7646BCEF-C450-6046-A71E-5A553850C130}"/>
              </a:ext>
            </a:extLst>
          </p:cNvPr>
          <p:cNvSpPr>
            <a:spLocks noGrp="1"/>
          </p:cNvSpPr>
          <p:nvPr>
            <p:ph type="body" sz="quarter" idx="11" hasCustomPrompt="1"/>
          </p:nvPr>
        </p:nvSpPr>
        <p:spPr>
          <a:xfrm>
            <a:off x="685801" y="1840096"/>
            <a:ext cx="5181601" cy="4567600"/>
          </a:xfrm>
          <a:solidFill>
            <a:schemeClr val="bg1"/>
          </a:solidFill>
        </p:spPr>
        <p:txBody>
          <a:bodyPr>
            <a:noAutofit/>
          </a:bodyPr>
          <a:lstStyle>
            <a:lvl1pPr marL="342900" indent="-342900">
              <a:buSzPct val="75000"/>
              <a:buFontTx/>
              <a:buBlip>
                <a:blip r:embed="rId2"/>
              </a:buBlip>
              <a:defRPr sz="1800">
                <a:latin typeface="Montserrat" panose="00000500000000000000" pitchFamily="2" charset="0"/>
              </a:defRPr>
            </a:lvl1pPr>
          </a:lstStyle>
          <a:p>
            <a:pPr lvl="0"/>
            <a:r>
              <a:rPr lang="en-GB" dirty="0"/>
              <a:t>Close cooperation with </a:t>
            </a:r>
            <a:r>
              <a:rPr lang="en-GB" dirty="0" err="1"/>
              <a:t>MinRegion</a:t>
            </a:r>
            <a:r>
              <a:rPr lang="en-GB" dirty="0"/>
              <a:t> through direct exchange and expert support e. g. regional policy, legal, </a:t>
            </a:r>
            <a:r>
              <a:rPr lang="en-GB" dirty="0" err="1"/>
              <a:t>geomapping</a:t>
            </a:r>
            <a:r>
              <a:rPr lang="en-GB" dirty="0"/>
              <a:t>, fiscal decentralisation, sector reforms and huge in-house expertise on all relevant topics;</a:t>
            </a:r>
          </a:p>
          <a:p>
            <a:pPr lvl="0"/>
            <a:r>
              <a:rPr lang="en-GB" dirty="0"/>
              <a:t>Bringing international expertise into Ukraine and closely supporting Professor Georg </a:t>
            </a:r>
            <a:r>
              <a:rPr lang="en-GB" dirty="0" err="1"/>
              <a:t>Milbradt</a:t>
            </a:r>
            <a:r>
              <a:rPr lang="en-GB" dirty="0"/>
              <a:t>, Special Envoy of the German Chancellor for the Ukrainian reform agenda (good governance, decentralisation, civil service);</a:t>
            </a:r>
          </a:p>
          <a:p>
            <a:pPr lvl="0"/>
            <a:r>
              <a:rPr lang="en-GB" dirty="0"/>
              <a:t>Close cooperation with a variety of institutions (incl. national and international) and various formats of national and international exchange.</a:t>
            </a:r>
          </a:p>
        </p:txBody>
      </p:sp>
      <p:pic>
        <p:nvPicPr>
          <p:cNvPr id="17" name="Picture 16">
            <a:extLst>
              <a:ext uri="{FF2B5EF4-FFF2-40B4-BE49-F238E27FC236}">
                <a16:creationId xmlns:a16="http://schemas.microsoft.com/office/drawing/2014/main" xmlns="" id="{0D95262A-F249-D64C-8846-241D73D8084D}"/>
              </a:ext>
            </a:extLst>
          </p:cNvPr>
          <p:cNvPicPr>
            <a:picLocks noChangeAspect="1"/>
          </p:cNvPicPr>
          <p:nvPr/>
        </p:nvPicPr>
        <p:blipFill>
          <a:blip r:embed="rId3"/>
          <a:stretch>
            <a:fillRect/>
          </a:stretch>
        </p:blipFill>
        <p:spPr>
          <a:xfrm>
            <a:off x="1392836" y="7419754"/>
            <a:ext cx="2188564" cy="1091400"/>
          </a:xfrm>
          <a:prstGeom prst="rect">
            <a:avLst/>
          </a:prstGeom>
        </p:spPr>
      </p:pic>
      <p:sp>
        <p:nvSpPr>
          <p:cNvPr id="6" name="Text Placeholder 7">
            <a:extLst>
              <a:ext uri="{FF2B5EF4-FFF2-40B4-BE49-F238E27FC236}">
                <a16:creationId xmlns:a16="http://schemas.microsoft.com/office/drawing/2014/main" xmlns="" id="{E7B879BB-A0B7-4F90-AB01-47724DB08C1B}"/>
              </a:ext>
            </a:extLst>
          </p:cNvPr>
          <p:cNvSpPr>
            <a:spLocks noGrp="1"/>
          </p:cNvSpPr>
          <p:nvPr>
            <p:ph type="body" sz="quarter" idx="43"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National level support</a:t>
            </a:r>
            <a:endParaRPr lang="x-none" dirty="0"/>
          </a:p>
        </p:txBody>
      </p:sp>
    </p:spTree>
    <p:extLst>
      <p:ext uri="{BB962C8B-B14F-4D97-AF65-F5344CB8AC3E}">
        <p14:creationId xmlns:p14="http://schemas.microsoft.com/office/powerpoint/2010/main" xmlns="" val="964721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xmlns="" id="{E7BBC284-44AF-D34F-A7EC-B65503B28ADF}"/>
              </a:ext>
            </a:extLst>
          </p:cNvPr>
          <p:cNvSpPr>
            <a:spLocks noGrp="1"/>
          </p:cNvSpPr>
          <p:nvPr>
            <p:ph type="chart" sz="quarter" idx="10"/>
          </p:nvPr>
        </p:nvSpPr>
        <p:spPr>
          <a:xfrm>
            <a:off x="825500" y="1882587"/>
            <a:ext cx="10469563" cy="4249925"/>
          </a:xfrm>
        </p:spPr>
        <p:txBody>
          <a:bodyPr/>
          <a:lstStyle>
            <a:lvl1pPr>
              <a:defRPr>
                <a:latin typeface="Montserrat" panose="00000500000000000000" pitchFamily="2" charset="0"/>
              </a:defRPr>
            </a:lvl1pPr>
          </a:lstStyle>
          <a:p>
            <a:r>
              <a:rPr lang="en-GB" dirty="0"/>
              <a:t>Click icon to add chart</a:t>
            </a:r>
            <a:endParaRPr lang="x-none" dirty="0"/>
          </a:p>
        </p:txBody>
      </p:sp>
      <p:sp>
        <p:nvSpPr>
          <p:cNvPr id="4" name="Text Placeholder 7">
            <a:extLst>
              <a:ext uri="{FF2B5EF4-FFF2-40B4-BE49-F238E27FC236}">
                <a16:creationId xmlns:a16="http://schemas.microsoft.com/office/drawing/2014/main" xmlns="" id="{2C0D8CEA-4043-4060-A6E5-B7F4D2ED0282}"/>
              </a:ext>
            </a:extLst>
          </p:cNvPr>
          <p:cNvSpPr>
            <a:spLocks noGrp="1"/>
          </p:cNvSpPr>
          <p:nvPr>
            <p:ph type="body" sz="quarter" idx="43"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Empowering Municipalities</a:t>
            </a:r>
            <a:endParaRPr lang="x-none" dirty="0"/>
          </a:p>
        </p:txBody>
      </p:sp>
    </p:spTree>
    <p:extLst>
      <p:ext uri="{BB962C8B-B14F-4D97-AF65-F5344CB8AC3E}">
        <p14:creationId xmlns:p14="http://schemas.microsoft.com/office/powerpoint/2010/main" xmlns="" val="285485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grpSp>
        <p:nvGrpSpPr>
          <p:cNvPr id="3" name="Group 5">
            <a:extLst>
              <a:ext uri="{FF2B5EF4-FFF2-40B4-BE49-F238E27FC236}">
                <a16:creationId xmlns="" xmlns:a16="http://schemas.microsoft.com/office/drawing/2014/main" id="{806C6F65-35CD-D64B-992A-0C1C1E00384D}"/>
              </a:ext>
              <a:ext uri="{C183D7F6-B498-43B3-948B-1728B52AA6E4}">
                <adec:decorative xmlns="" xmlns:adec="http://schemas.microsoft.com/office/drawing/2017/decorative" val="1"/>
              </a:ext>
            </a:extLst>
          </p:cNvPr>
          <p:cNvGrpSpPr/>
          <p:nvPr/>
        </p:nvGrpSpPr>
        <p:grpSpPr>
          <a:xfrm>
            <a:off x="6362700" y="0"/>
            <a:ext cx="5829298" cy="3235602"/>
            <a:chOff x="5612972" y="1"/>
            <a:chExt cx="6615961" cy="3672246"/>
          </a:xfrm>
        </p:grpSpPr>
        <p:sp>
          <p:nvSpPr>
            <p:cNvPr id="7" name="AutoShape 24">
              <a:extLst>
                <a:ext uri="{FF2B5EF4-FFF2-40B4-BE49-F238E27FC236}">
                  <a16:creationId xmlns=""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 xmlns:a16="http://schemas.microsoft.com/office/drawing/2014/main" id="{39F93F26-ED5C-E74E-BFBD-E3054DC1B9C1}"/>
              </a:ext>
            </a:extLst>
          </p:cNvPr>
          <p:cNvSpPr>
            <a:spLocks noGrp="1"/>
          </p:cNvSpPr>
          <p:nvPr>
            <p:ph type="title" hasCustomPrompt="1"/>
          </p:nvPr>
        </p:nvSpPr>
        <p:spPr>
          <a:xfrm>
            <a:off x="964023" y="142455"/>
            <a:ext cx="7532276" cy="1347471"/>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cxnSp>
        <p:nvCxnSpPr>
          <p:cNvPr id="13" name="Straight Connector 12">
            <a:extLst>
              <a:ext uri="{FF2B5EF4-FFF2-40B4-BE49-F238E27FC236}">
                <a16:creationId xmlns="" xmlns:a16="http://schemas.microsoft.com/office/drawing/2014/main" id="{CF0FD074-81E2-0D4E-8446-C5B415B238A0}"/>
              </a:ext>
              <a:ext uri="{C183D7F6-B498-43B3-948B-1728B52AA6E4}">
                <adec:decorative xmlns="" xmlns:adec="http://schemas.microsoft.com/office/drawing/2017/decorative" val="1"/>
              </a:ext>
            </a:extLst>
          </p:cNvPr>
          <p:cNvCxnSpPr>
            <a:cxnSpLocks/>
          </p:cNvCxnSpPr>
          <p:nvPr/>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5" name="Text Placeholder 29">
            <a:extLst>
              <a:ext uri="{FF2B5EF4-FFF2-40B4-BE49-F238E27FC236}">
                <a16:creationId xmlns="" xmlns:a16="http://schemas.microsoft.com/office/drawing/2014/main" id="{18ABDA74-C3EC-274D-BE87-AC5B825A2A4C}"/>
              </a:ext>
            </a:extLst>
          </p:cNvPr>
          <p:cNvSpPr>
            <a:spLocks noGrp="1"/>
          </p:cNvSpPr>
          <p:nvPr>
            <p:ph type="body" sz="quarter" idx="14" hasCustomPrompt="1"/>
          </p:nvPr>
        </p:nvSpPr>
        <p:spPr>
          <a:xfrm>
            <a:off x="952500" y="2046306"/>
            <a:ext cx="2133600" cy="537098"/>
          </a:xfrm>
        </p:spPr>
        <p:txBody>
          <a:bodyPr lIns="0" tIns="0" rIns="0" bIns="0" anchor="ctr" anchorCtr="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14" name="Text Placeholder 29">
            <a:extLst>
              <a:ext uri="{FF2B5EF4-FFF2-40B4-BE49-F238E27FC236}">
                <a16:creationId xmlns="" xmlns:a16="http://schemas.microsoft.com/office/drawing/2014/main" id="{58AAB058-5FFC-9E4E-AD2E-FB1B4EE51025}"/>
              </a:ext>
            </a:extLst>
          </p:cNvPr>
          <p:cNvSpPr>
            <a:spLocks noGrp="1"/>
          </p:cNvSpPr>
          <p:nvPr>
            <p:ph type="body" sz="quarter" idx="13" hasCustomPrompt="1"/>
          </p:nvPr>
        </p:nvSpPr>
        <p:spPr>
          <a:xfrm>
            <a:off x="952500" y="2639004"/>
            <a:ext cx="2133600" cy="789996"/>
          </a:xfrm>
        </p:spPr>
        <p:txBody>
          <a:bodyPr lIns="0" tIns="0" rIns="0" bIns="0">
            <a:norm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16" name="Straight Connector 15">
            <a:extLst>
              <a:ext uri="{FF2B5EF4-FFF2-40B4-BE49-F238E27FC236}">
                <a16:creationId xmlns="" xmlns:a16="http://schemas.microsoft.com/office/drawing/2014/main" id="{A3DDE02E-BC75-2645-8725-CA2CFD327A3C}"/>
              </a:ext>
              <a:ext uri="{C183D7F6-B498-43B3-948B-1728B52AA6E4}">
                <adec:decorative xmlns="" xmlns:adec="http://schemas.microsoft.com/office/drawing/2017/decorative" val="1"/>
              </a:ext>
            </a:extLst>
          </p:cNvPr>
          <p:cNvCxnSpPr>
            <a:cxnSpLocks/>
          </p:cNvCxnSpPr>
          <p:nvPr/>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 xmlns:a16="http://schemas.microsoft.com/office/drawing/2014/main" id="{0E9E9D03-0186-5B4C-A73F-95ADCD08A44A}"/>
              </a:ext>
            </a:extLst>
          </p:cNvPr>
          <p:cNvSpPr>
            <a:spLocks noGrp="1"/>
          </p:cNvSpPr>
          <p:nvPr>
            <p:ph type="body" sz="quarter" idx="16" hasCustomPrompt="1"/>
          </p:nvPr>
        </p:nvSpPr>
        <p:spPr>
          <a:xfrm>
            <a:off x="3663042" y="2046306"/>
            <a:ext cx="2128157" cy="537098"/>
          </a:xfrm>
        </p:spPr>
        <p:txBody>
          <a:bodyPr lIns="0" tIns="0" rIns="0" bIns="0" anchor="ctr" anchorCtr="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17" name="Text Placeholder 29">
            <a:extLst>
              <a:ext uri="{FF2B5EF4-FFF2-40B4-BE49-F238E27FC236}">
                <a16:creationId xmlns="" xmlns:a16="http://schemas.microsoft.com/office/drawing/2014/main" id="{3ABA9FD1-9B74-F14F-81EF-7B3407196B03}"/>
              </a:ext>
            </a:extLst>
          </p:cNvPr>
          <p:cNvSpPr>
            <a:spLocks noGrp="1"/>
          </p:cNvSpPr>
          <p:nvPr>
            <p:ph type="body" sz="quarter" idx="15" hasCustomPrompt="1"/>
          </p:nvPr>
        </p:nvSpPr>
        <p:spPr>
          <a:xfrm>
            <a:off x="3663042" y="2639004"/>
            <a:ext cx="2128157" cy="789996"/>
          </a:xfrm>
        </p:spPr>
        <p:txBody>
          <a:bodyPr lIns="0" tIns="0" rIns="0" bIns="0">
            <a:norm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20" name="Straight Connector 19">
            <a:extLst>
              <a:ext uri="{FF2B5EF4-FFF2-40B4-BE49-F238E27FC236}">
                <a16:creationId xmlns="" xmlns:a16="http://schemas.microsoft.com/office/drawing/2014/main" id="{E01EE6FD-FABB-AD48-92DA-19805B502918}"/>
              </a:ext>
              <a:ext uri="{C183D7F6-B498-43B3-948B-1728B52AA6E4}">
                <adec:decorative xmlns="" xmlns:adec="http://schemas.microsoft.com/office/drawing/2017/decorative" val="1"/>
              </a:ext>
            </a:extLst>
          </p:cNvPr>
          <p:cNvCxnSpPr>
            <a:cxnSpLocks/>
          </p:cNvCxnSpPr>
          <p:nvPr/>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2" name="Text Placeholder 29">
            <a:extLst>
              <a:ext uri="{FF2B5EF4-FFF2-40B4-BE49-F238E27FC236}">
                <a16:creationId xmlns="" xmlns:a16="http://schemas.microsoft.com/office/drawing/2014/main" id="{97DCC038-CDD3-1D48-B8BA-2617616935C5}"/>
              </a:ext>
            </a:extLst>
          </p:cNvPr>
          <p:cNvSpPr>
            <a:spLocks noGrp="1"/>
          </p:cNvSpPr>
          <p:nvPr>
            <p:ph type="body" sz="quarter" idx="20" hasCustomPrompt="1"/>
          </p:nvPr>
        </p:nvSpPr>
        <p:spPr>
          <a:xfrm>
            <a:off x="952500" y="4359309"/>
            <a:ext cx="2133600" cy="492558"/>
          </a:xfrm>
        </p:spPr>
        <p:txBody>
          <a:bodyPr lIns="0" tIns="0" rIns="0" bIns="0" anchor="ctr" anchorCtr="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21" name="Text Placeholder 29">
            <a:extLst>
              <a:ext uri="{FF2B5EF4-FFF2-40B4-BE49-F238E27FC236}">
                <a16:creationId xmlns="" xmlns:a16="http://schemas.microsoft.com/office/drawing/2014/main" id="{F953BCFF-5CB8-784F-ACC1-A14670E62196}"/>
              </a:ext>
            </a:extLst>
          </p:cNvPr>
          <p:cNvSpPr>
            <a:spLocks noGrp="1"/>
          </p:cNvSpPr>
          <p:nvPr>
            <p:ph type="body" sz="quarter" idx="19" hasCustomPrompt="1"/>
          </p:nvPr>
        </p:nvSpPr>
        <p:spPr>
          <a:xfrm>
            <a:off x="952500" y="4925112"/>
            <a:ext cx="2133600" cy="789996"/>
          </a:xfrm>
        </p:spPr>
        <p:txBody>
          <a:bodyPr lIns="0" tIns="0" rIns="0" bIns="0">
            <a:norm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23" name="Straight Connector 22">
            <a:extLst>
              <a:ext uri="{FF2B5EF4-FFF2-40B4-BE49-F238E27FC236}">
                <a16:creationId xmlns="" xmlns:a16="http://schemas.microsoft.com/office/drawing/2014/main" id="{93BB36CC-7349-334D-A028-58D01025E726}"/>
              </a:ext>
              <a:ext uri="{C183D7F6-B498-43B3-948B-1728B52AA6E4}">
                <adec:decorative xmlns="" xmlns:adec="http://schemas.microsoft.com/office/drawing/2017/decorative" val="1"/>
              </a:ext>
            </a:extLst>
          </p:cNvPr>
          <p:cNvCxnSpPr>
            <a:cxnSpLocks/>
          </p:cNvCxnSpPr>
          <p:nvPr/>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5" name="Text Placeholder 29">
            <a:extLst>
              <a:ext uri="{FF2B5EF4-FFF2-40B4-BE49-F238E27FC236}">
                <a16:creationId xmlns="" xmlns:a16="http://schemas.microsoft.com/office/drawing/2014/main" id="{773FBF72-A3D8-2F4E-BAD2-2755F0BE4A47}"/>
              </a:ext>
            </a:extLst>
          </p:cNvPr>
          <p:cNvSpPr>
            <a:spLocks noGrp="1"/>
          </p:cNvSpPr>
          <p:nvPr>
            <p:ph type="body" sz="quarter" idx="22" hasCustomPrompt="1"/>
          </p:nvPr>
        </p:nvSpPr>
        <p:spPr>
          <a:xfrm>
            <a:off x="3663042" y="4359309"/>
            <a:ext cx="2128157" cy="492558"/>
          </a:xfrm>
        </p:spPr>
        <p:txBody>
          <a:bodyPr lIns="0" tIns="0" rIns="0" bIns="0" anchor="ctr" anchorCtr="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24" name="Text Placeholder 29">
            <a:extLst>
              <a:ext uri="{FF2B5EF4-FFF2-40B4-BE49-F238E27FC236}">
                <a16:creationId xmlns="" xmlns:a16="http://schemas.microsoft.com/office/drawing/2014/main" id="{C20DFC6E-CE65-E94B-921D-38F386E173F2}"/>
              </a:ext>
            </a:extLst>
          </p:cNvPr>
          <p:cNvSpPr>
            <a:spLocks noGrp="1"/>
          </p:cNvSpPr>
          <p:nvPr>
            <p:ph type="body" sz="quarter" idx="21" hasCustomPrompt="1"/>
          </p:nvPr>
        </p:nvSpPr>
        <p:spPr>
          <a:xfrm>
            <a:off x="3663042" y="4925112"/>
            <a:ext cx="2128157" cy="789996"/>
          </a:xfrm>
        </p:spPr>
        <p:txBody>
          <a:bodyPr lIns="0" tIns="0" rIns="0" bIns="0">
            <a:norm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26" name="Straight Connector 25">
            <a:extLst>
              <a:ext uri="{FF2B5EF4-FFF2-40B4-BE49-F238E27FC236}">
                <a16:creationId xmlns="" xmlns:a16="http://schemas.microsoft.com/office/drawing/2014/main" id="{C402C0D4-D9C4-F547-B996-38177302A3DC}"/>
              </a:ext>
              <a:ext uri="{C183D7F6-B498-43B3-948B-1728B52AA6E4}">
                <adec:decorative xmlns="" xmlns:adec="http://schemas.microsoft.com/office/drawing/2017/decorative" val="1"/>
              </a:ext>
            </a:extLst>
          </p:cNvPr>
          <p:cNvCxnSpPr>
            <a:cxnSpLocks/>
          </p:cNvCxnSpPr>
          <p:nvPr/>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8" name="Text Placeholder 29">
            <a:extLst>
              <a:ext uri="{FF2B5EF4-FFF2-40B4-BE49-F238E27FC236}">
                <a16:creationId xmlns="" xmlns:a16="http://schemas.microsoft.com/office/drawing/2014/main" id="{DD138509-2AA1-D540-90D6-288474956619}"/>
              </a:ext>
            </a:extLst>
          </p:cNvPr>
          <p:cNvSpPr>
            <a:spLocks noGrp="1"/>
          </p:cNvSpPr>
          <p:nvPr>
            <p:ph type="body" sz="quarter" idx="24" hasCustomPrompt="1"/>
          </p:nvPr>
        </p:nvSpPr>
        <p:spPr>
          <a:xfrm>
            <a:off x="6367054" y="4359309"/>
            <a:ext cx="2129245" cy="492558"/>
          </a:xfrm>
        </p:spPr>
        <p:txBody>
          <a:bodyPr lIns="0" tIns="0" rIns="0" bIns="0" anchor="ctr" anchorCtr="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27" name="Text Placeholder 29">
            <a:extLst>
              <a:ext uri="{FF2B5EF4-FFF2-40B4-BE49-F238E27FC236}">
                <a16:creationId xmlns="" xmlns:a16="http://schemas.microsoft.com/office/drawing/2014/main" id="{9B18A1DC-4A61-514B-9F70-1DCC893EBB17}"/>
              </a:ext>
            </a:extLst>
          </p:cNvPr>
          <p:cNvSpPr>
            <a:spLocks noGrp="1"/>
          </p:cNvSpPr>
          <p:nvPr>
            <p:ph type="body" sz="quarter" idx="23" hasCustomPrompt="1"/>
          </p:nvPr>
        </p:nvSpPr>
        <p:spPr>
          <a:xfrm>
            <a:off x="6367054" y="4925112"/>
            <a:ext cx="2129245" cy="789996"/>
          </a:xfrm>
        </p:spPr>
        <p:txBody>
          <a:bodyPr lIns="0" tIns="0" rIns="0" bIns="0">
            <a:norm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19" name="Slide Number Placeholder 18">
            <a:extLst>
              <a:ext uri="{FF2B5EF4-FFF2-40B4-BE49-F238E27FC236}">
                <a16:creationId xmlns="" xmlns:a16="http://schemas.microsoft.com/office/drawing/2014/main" id="{1851A3FD-B717-4588-9809-4FFAC5FF47A1}"/>
              </a:ext>
            </a:extLst>
          </p:cNvPr>
          <p:cNvSpPr>
            <a:spLocks noGrp="1"/>
          </p:cNvSpPr>
          <p:nvPr>
            <p:ph type="sldNum" sz="quarter" idx="27"/>
          </p:nvPr>
        </p:nvSpPr>
        <p:spPr/>
        <p:txBody>
          <a:bodyPr/>
          <a:lstStyle/>
          <a:p>
            <a:fld id="{90BE4491-AD0C-4017-9FCE-4B71D2F741A4}" type="slidenum">
              <a:rPr lang="uk-UA" smtClean="0"/>
              <a:pPr/>
              <a:t>‹#›</a:t>
            </a:fld>
            <a:endParaRPr lang="uk-UA"/>
          </a:p>
        </p:txBody>
      </p:sp>
      <p:sp>
        <p:nvSpPr>
          <p:cNvPr id="5" name="Footer Placeholder 4">
            <a:extLst>
              <a:ext uri="{FF2B5EF4-FFF2-40B4-BE49-F238E27FC236}">
                <a16:creationId xmlns="" xmlns:a16="http://schemas.microsoft.com/office/drawing/2014/main" id="{FDE10C66-2FF2-41F8-98FA-BE4983369645}"/>
              </a:ext>
            </a:extLst>
          </p:cNvPr>
          <p:cNvSpPr>
            <a:spLocks noGrp="1"/>
          </p:cNvSpPr>
          <p:nvPr>
            <p:ph type="ftr" sz="quarter" idx="26"/>
          </p:nvPr>
        </p:nvSpPr>
        <p:spPr/>
        <p:txBody>
          <a:bodyPr/>
          <a:lstStyle/>
          <a:p>
            <a:endParaRPr lang="uk-UA"/>
          </a:p>
        </p:txBody>
      </p:sp>
      <p:sp>
        <p:nvSpPr>
          <p:cNvPr id="2" name="Date Placeholder 3">
            <a:extLst>
              <a:ext uri="{FF2B5EF4-FFF2-40B4-BE49-F238E27FC236}">
                <a16:creationId xmlns="" xmlns:a16="http://schemas.microsoft.com/office/drawing/2014/main" id="{B42F3846-3FA1-A704-DD1C-4F4EDD8FEBC2}"/>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4093066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E4C878F-952C-7446-8C49-F0762FA64162}"/>
              </a:ext>
            </a:extLst>
          </p:cNvPr>
          <p:cNvPicPr>
            <a:picLocks noChangeAspect="1"/>
          </p:cNvPicPr>
          <p:nvPr/>
        </p:nvPicPr>
        <p:blipFill>
          <a:blip r:embed="rId2"/>
          <a:stretch>
            <a:fillRect/>
          </a:stretch>
        </p:blipFill>
        <p:spPr>
          <a:xfrm>
            <a:off x="1392836" y="7419754"/>
            <a:ext cx="2188564" cy="1091400"/>
          </a:xfrm>
          <a:prstGeom prst="rect">
            <a:avLst/>
          </a:prstGeom>
        </p:spPr>
      </p:pic>
      <p:sp>
        <p:nvSpPr>
          <p:cNvPr id="17" name="Picture Placeholder 9">
            <a:extLst>
              <a:ext uri="{FF2B5EF4-FFF2-40B4-BE49-F238E27FC236}">
                <a16:creationId xmlns:a16="http://schemas.microsoft.com/office/drawing/2014/main" xmlns="" id="{F1717174-375E-7043-955E-45915BB7F1B2}"/>
              </a:ext>
            </a:extLst>
          </p:cNvPr>
          <p:cNvSpPr>
            <a:spLocks noGrp="1"/>
          </p:cNvSpPr>
          <p:nvPr>
            <p:ph type="pic" sz="quarter" idx="10"/>
          </p:nvPr>
        </p:nvSpPr>
        <p:spPr>
          <a:xfrm>
            <a:off x="787791" y="1828331"/>
            <a:ext cx="10635175" cy="4364506"/>
          </a:xfrm>
          <a:solidFill>
            <a:srgbClr val="92C1E9">
              <a:alpha val="40000"/>
            </a:srgbClr>
          </a:solidFill>
        </p:spPr>
        <p:txBody>
          <a:bodyPr>
            <a:normAutofit/>
          </a:bodyPr>
          <a:lstStyle>
            <a:lvl1pPr>
              <a:defRPr sz="800">
                <a:latin typeface="Montserrat" panose="00000500000000000000" pitchFamily="2" charset="0"/>
              </a:defRPr>
            </a:lvl1pPr>
          </a:lstStyle>
          <a:p>
            <a:r>
              <a:rPr lang="en-GB" dirty="0"/>
              <a:t>Click icon to add picture</a:t>
            </a:r>
            <a:endParaRPr lang="x-none" dirty="0"/>
          </a:p>
        </p:txBody>
      </p:sp>
      <p:sp>
        <p:nvSpPr>
          <p:cNvPr id="6" name="Text Placeholder 7">
            <a:extLst>
              <a:ext uri="{FF2B5EF4-FFF2-40B4-BE49-F238E27FC236}">
                <a16:creationId xmlns:a16="http://schemas.microsoft.com/office/drawing/2014/main" xmlns="" id="{F826A5FE-050B-4135-BF72-EB360747180F}"/>
              </a:ext>
            </a:extLst>
          </p:cNvPr>
          <p:cNvSpPr>
            <a:spLocks noGrp="1"/>
          </p:cNvSpPr>
          <p:nvPr>
            <p:ph type="body" sz="quarter" idx="43"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Empowering Municipalities</a:t>
            </a:r>
            <a:endParaRPr lang="x-none" dirty="0"/>
          </a:p>
        </p:txBody>
      </p:sp>
    </p:spTree>
    <p:extLst>
      <p:ext uri="{BB962C8B-B14F-4D97-AF65-F5344CB8AC3E}">
        <p14:creationId xmlns:p14="http://schemas.microsoft.com/office/powerpoint/2010/main" xmlns="" val="3114259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xmlns="" id="{3CF3375E-FD6E-E54F-99ED-195B969B985F}"/>
              </a:ext>
            </a:extLst>
          </p:cNvPr>
          <p:cNvSpPr>
            <a:spLocks noGrp="1"/>
          </p:cNvSpPr>
          <p:nvPr>
            <p:ph type="pic" sz="quarter" idx="31"/>
          </p:nvPr>
        </p:nvSpPr>
        <p:spPr>
          <a:xfrm>
            <a:off x="797897" y="2121600"/>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12" name="Text Placeholder 57">
            <a:extLst>
              <a:ext uri="{FF2B5EF4-FFF2-40B4-BE49-F238E27FC236}">
                <a16:creationId xmlns:a16="http://schemas.microsoft.com/office/drawing/2014/main" xmlns="" id="{FF35145B-3537-1848-B481-724FF021320B}"/>
              </a:ext>
            </a:extLst>
          </p:cNvPr>
          <p:cNvSpPr>
            <a:spLocks noGrp="1"/>
          </p:cNvSpPr>
          <p:nvPr>
            <p:ph type="body" sz="quarter" idx="32" hasCustomPrompt="1"/>
          </p:nvPr>
        </p:nvSpPr>
        <p:spPr>
          <a:xfrm>
            <a:off x="1655868" y="2114052"/>
            <a:ext cx="3676782" cy="275041"/>
          </a:xfrm>
          <a:solidFill>
            <a:srgbClr val="FEE8DB"/>
          </a:solidFill>
        </p:spPr>
        <p:txBody>
          <a:bodyPr anchor="ctr">
            <a:noAutofit/>
          </a:bodyPr>
          <a:lstStyle>
            <a:lvl1pPr>
              <a:defRPr sz="1600" b="1" i="0" baseline="0">
                <a:solidFill>
                  <a:srgbClr val="F2841B"/>
                </a:solidFill>
                <a:latin typeface="Montserrat" panose="00000500000000000000" pitchFamily="2" charset="0"/>
                <a:cs typeface="Arial" panose="020B0604020202020204" pitchFamily="34" charset="0"/>
              </a:defRPr>
            </a:lvl1pPr>
          </a:lstStyle>
          <a:p>
            <a:r>
              <a:rPr lang="en-GB" dirty="0"/>
              <a:t>Over 7,300</a:t>
            </a:r>
            <a:endParaRPr lang="x-none" dirty="0"/>
          </a:p>
        </p:txBody>
      </p:sp>
      <p:sp>
        <p:nvSpPr>
          <p:cNvPr id="13" name="Text Placeholder 59">
            <a:extLst>
              <a:ext uri="{FF2B5EF4-FFF2-40B4-BE49-F238E27FC236}">
                <a16:creationId xmlns:a16="http://schemas.microsoft.com/office/drawing/2014/main" xmlns="" id="{59E8DD15-DA5C-5B4A-BC97-5287D1B4CD70}"/>
              </a:ext>
            </a:extLst>
          </p:cNvPr>
          <p:cNvSpPr>
            <a:spLocks noGrp="1"/>
          </p:cNvSpPr>
          <p:nvPr>
            <p:ph type="body" sz="quarter" idx="33" hasCustomPrompt="1"/>
          </p:nvPr>
        </p:nvSpPr>
        <p:spPr>
          <a:xfrm>
            <a:off x="1656190" y="2415758"/>
            <a:ext cx="3676650" cy="818480"/>
          </a:xfrm>
        </p:spPr>
        <p:txBody>
          <a:bodyPr>
            <a:noAutofit/>
          </a:bodyPr>
          <a:lstStyle>
            <a:lvl1pPr>
              <a:defRPr sz="1400" baseline="0">
                <a:latin typeface="Montserrat" panose="00000500000000000000" pitchFamily="2" charset="0"/>
              </a:defRPr>
            </a:lvl1pPr>
          </a:lstStyle>
          <a:p>
            <a:r>
              <a:rPr lang="en-GB" dirty="0"/>
              <a:t>capacity development events such as trainings, study trips, conferences</a:t>
            </a:r>
            <a:br>
              <a:rPr lang="en-GB" dirty="0"/>
            </a:br>
            <a:r>
              <a:rPr lang="en-GB" dirty="0"/>
              <a:t>(excluding working meetings and consultations)</a:t>
            </a:r>
            <a:endParaRPr lang="x-none" dirty="0"/>
          </a:p>
        </p:txBody>
      </p:sp>
      <p:sp>
        <p:nvSpPr>
          <p:cNvPr id="14" name="Picture Placeholder 15">
            <a:extLst>
              <a:ext uri="{FF2B5EF4-FFF2-40B4-BE49-F238E27FC236}">
                <a16:creationId xmlns:a16="http://schemas.microsoft.com/office/drawing/2014/main" xmlns="" id="{7A64C8C3-058E-3044-9F9F-B417A96E0CCA}"/>
              </a:ext>
            </a:extLst>
          </p:cNvPr>
          <p:cNvSpPr>
            <a:spLocks noGrp="1"/>
          </p:cNvSpPr>
          <p:nvPr>
            <p:ph type="pic" sz="quarter" idx="34"/>
          </p:nvPr>
        </p:nvSpPr>
        <p:spPr>
          <a:xfrm>
            <a:off x="797897" y="3621411"/>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15" name="Text Placeholder 57">
            <a:extLst>
              <a:ext uri="{FF2B5EF4-FFF2-40B4-BE49-F238E27FC236}">
                <a16:creationId xmlns:a16="http://schemas.microsoft.com/office/drawing/2014/main" xmlns="" id="{BBB27149-7140-C94C-AF37-33309FB1F2B8}"/>
              </a:ext>
            </a:extLst>
          </p:cNvPr>
          <p:cNvSpPr>
            <a:spLocks noGrp="1"/>
          </p:cNvSpPr>
          <p:nvPr>
            <p:ph type="body" sz="quarter" idx="35" hasCustomPrompt="1"/>
          </p:nvPr>
        </p:nvSpPr>
        <p:spPr>
          <a:xfrm>
            <a:off x="1655868" y="3613863"/>
            <a:ext cx="3676782" cy="275041"/>
          </a:xfrm>
          <a:solidFill>
            <a:srgbClr val="FEE8DB"/>
          </a:solidFill>
        </p:spPr>
        <p:txBody>
          <a:bodyPr anchor="ctr">
            <a:noAutofit/>
          </a:bodyPr>
          <a:lstStyle>
            <a:lvl1pPr>
              <a:defRPr sz="1600" b="1" i="0">
                <a:solidFill>
                  <a:srgbClr val="F2841B"/>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16" name="Text Placeholder 59">
            <a:extLst>
              <a:ext uri="{FF2B5EF4-FFF2-40B4-BE49-F238E27FC236}">
                <a16:creationId xmlns:a16="http://schemas.microsoft.com/office/drawing/2014/main" xmlns="" id="{79BF141C-09A1-834C-A8C5-8CC9C57E10CB}"/>
              </a:ext>
            </a:extLst>
          </p:cNvPr>
          <p:cNvSpPr>
            <a:spLocks noGrp="1"/>
          </p:cNvSpPr>
          <p:nvPr>
            <p:ph type="body" sz="quarter" idx="36" hasCustomPrompt="1"/>
          </p:nvPr>
        </p:nvSpPr>
        <p:spPr>
          <a:xfrm>
            <a:off x="1656190" y="3915569"/>
            <a:ext cx="3676650" cy="617629"/>
          </a:xfrm>
        </p:spPr>
        <p:txBody>
          <a:bodyPr>
            <a:noAutofit/>
          </a:bodyPr>
          <a:lstStyle>
            <a:lvl1pPr>
              <a:defRPr sz="1400">
                <a:latin typeface="Montserrat" panose="00000500000000000000" pitchFamily="2" charset="0"/>
              </a:defRPr>
            </a:lvl1pPr>
          </a:lstStyle>
          <a:p>
            <a:r>
              <a:rPr lang="en-GB" dirty="0"/>
              <a:t>adjusted internal procedures based on newly adopted tasks after receiving direct support from U-LEAD</a:t>
            </a:r>
            <a:endParaRPr lang="x-none" dirty="0"/>
          </a:p>
        </p:txBody>
      </p:sp>
      <p:sp>
        <p:nvSpPr>
          <p:cNvPr id="20" name="Picture Placeholder 15">
            <a:extLst>
              <a:ext uri="{FF2B5EF4-FFF2-40B4-BE49-F238E27FC236}">
                <a16:creationId xmlns:a16="http://schemas.microsoft.com/office/drawing/2014/main" xmlns="" id="{8BE2F3D5-9255-6D44-A047-CEDB14297C22}"/>
              </a:ext>
            </a:extLst>
          </p:cNvPr>
          <p:cNvSpPr>
            <a:spLocks noGrp="1"/>
          </p:cNvSpPr>
          <p:nvPr>
            <p:ph type="pic" sz="quarter" idx="37"/>
          </p:nvPr>
        </p:nvSpPr>
        <p:spPr>
          <a:xfrm>
            <a:off x="797897" y="4874463"/>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21" name="Text Placeholder 57">
            <a:extLst>
              <a:ext uri="{FF2B5EF4-FFF2-40B4-BE49-F238E27FC236}">
                <a16:creationId xmlns:a16="http://schemas.microsoft.com/office/drawing/2014/main" xmlns="" id="{60D9B824-477A-3848-A435-D8FB9F2E1C00}"/>
              </a:ext>
            </a:extLst>
          </p:cNvPr>
          <p:cNvSpPr>
            <a:spLocks noGrp="1"/>
          </p:cNvSpPr>
          <p:nvPr>
            <p:ph type="body" sz="quarter" idx="38" hasCustomPrompt="1"/>
          </p:nvPr>
        </p:nvSpPr>
        <p:spPr>
          <a:xfrm>
            <a:off x="1655868" y="4866915"/>
            <a:ext cx="3676782" cy="275041"/>
          </a:xfrm>
          <a:solidFill>
            <a:srgbClr val="FEE8DB"/>
          </a:solidFill>
        </p:spPr>
        <p:txBody>
          <a:bodyPr anchor="ctr">
            <a:noAutofit/>
          </a:bodyPr>
          <a:lstStyle>
            <a:lvl1pPr>
              <a:defRPr sz="1600" b="1" i="0">
                <a:solidFill>
                  <a:srgbClr val="F2841B"/>
                </a:solidFill>
                <a:latin typeface="Montserrat" panose="00000500000000000000" pitchFamily="2" charset="0"/>
                <a:cs typeface="Arial" panose="020B0604020202020204" pitchFamily="34" charset="0"/>
              </a:defRPr>
            </a:lvl1pPr>
          </a:lstStyle>
          <a:p>
            <a:r>
              <a:rPr lang="en-GB" dirty="0"/>
              <a:t>183,000</a:t>
            </a:r>
          </a:p>
        </p:txBody>
      </p:sp>
      <p:sp>
        <p:nvSpPr>
          <p:cNvPr id="22" name="Text Placeholder 59">
            <a:extLst>
              <a:ext uri="{FF2B5EF4-FFF2-40B4-BE49-F238E27FC236}">
                <a16:creationId xmlns:a16="http://schemas.microsoft.com/office/drawing/2014/main" xmlns="" id="{FB941D90-1169-7C42-94A8-8C0FDF9E535B}"/>
              </a:ext>
            </a:extLst>
          </p:cNvPr>
          <p:cNvSpPr>
            <a:spLocks noGrp="1"/>
          </p:cNvSpPr>
          <p:nvPr>
            <p:ph type="body" sz="quarter" idx="39" hasCustomPrompt="1"/>
          </p:nvPr>
        </p:nvSpPr>
        <p:spPr>
          <a:xfrm>
            <a:off x="1656190" y="5168621"/>
            <a:ext cx="3676650" cy="617629"/>
          </a:xfrm>
        </p:spPr>
        <p:txBody>
          <a:bodyPr>
            <a:noAutofit/>
          </a:bodyPr>
          <a:lstStyle>
            <a:lvl1pPr>
              <a:defRPr sz="1400">
                <a:latin typeface="Montserrat" panose="00000500000000000000" pitchFamily="2" charset="0"/>
              </a:defRPr>
            </a:lvl1pPr>
          </a:lstStyle>
          <a:p>
            <a:r>
              <a:rPr lang="en-GB" dirty="0"/>
              <a:t>Approximately 183,000 participants</a:t>
            </a:r>
          </a:p>
        </p:txBody>
      </p:sp>
      <p:sp>
        <p:nvSpPr>
          <p:cNvPr id="23" name="Picture Placeholder 15">
            <a:extLst>
              <a:ext uri="{FF2B5EF4-FFF2-40B4-BE49-F238E27FC236}">
                <a16:creationId xmlns:a16="http://schemas.microsoft.com/office/drawing/2014/main" xmlns="" id="{30B2B750-9DCE-864E-BC66-EB27E57D64B8}"/>
              </a:ext>
            </a:extLst>
          </p:cNvPr>
          <p:cNvSpPr>
            <a:spLocks noGrp="1"/>
          </p:cNvSpPr>
          <p:nvPr>
            <p:ph type="pic" sz="quarter" idx="40"/>
          </p:nvPr>
        </p:nvSpPr>
        <p:spPr>
          <a:xfrm>
            <a:off x="6232019" y="2121600"/>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24" name="Text Placeholder 57">
            <a:extLst>
              <a:ext uri="{FF2B5EF4-FFF2-40B4-BE49-F238E27FC236}">
                <a16:creationId xmlns:a16="http://schemas.microsoft.com/office/drawing/2014/main" xmlns="" id="{32C22F95-D585-134F-A297-D05D99BD0E37}"/>
              </a:ext>
            </a:extLst>
          </p:cNvPr>
          <p:cNvSpPr>
            <a:spLocks noGrp="1"/>
          </p:cNvSpPr>
          <p:nvPr>
            <p:ph type="body" sz="quarter" idx="41" hasCustomPrompt="1"/>
          </p:nvPr>
        </p:nvSpPr>
        <p:spPr>
          <a:xfrm>
            <a:off x="7089990" y="2114052"/>
            <a:ext cx="3676782" cy="275041"/>
          </a:xfrm>
          <a:solidFill>
            <a:srgbClr val="FEE8DB"/>
          </a:solidFill>
        </p:spPr>
        <p:txBody>
          <a:bodyPr anchor="ctr">
            <a:noAutofit/>
          </a:bodyPr>
          <a:lstStyle>
            <a:lvl1pPr>
              <a:defRPr sz="1600" b="1" i="0">
                <a:solidFill>
                  <a:srgbClr val="F2841B"/>
                </a:solidFill>
                <a:latin typeface="Montserrat" panose="00000500000000000000" pitchFamily="2" charset="0"/>
                <a:cs typeface="Arial" panose="020B0604020202020204" pitchFamily="34" charset="0"/>
              </a:defRPr>
            </a:lvl1pPr>
          </a:lstStyle>
          <a:p>
            <a:r>
              <a:rPr lang="en-GB" dirty="0"/>
              <a:t>83</a:t>
            </a:r>
            <a:endParaRPr lang="x-none" dirty="0"/>
          </a:p>
        </p:txBody>
      </p:sp>
      <p:sp>
        <p:nvSpPr>
          <p:cNvPr id="25" name="Text Placeholder 59">
            <a:extLst>
              <a:ext uri="{FF2B5EF4-FFF2-40B4-BE49-F238E27FC236}">
                <a16:creationId xmlns:a16="http://schemas.microsoft.com/office/drawing/2014/main" xmlns="" id="{207EFA07-4C64-B341-86DE-AA881DE30C6C}"/>
              </a:ext>
            </a:extLst>
          </p:cNvPr>
          <p:cNvSpPr>
            <a:spLocks noGrp="1"/>
          </p:cNvSpPr>
          <p:nvPr>
            <p:ph type="body" sz="quarter" idx="42" hasCustomPrompt="1"/>
          </p:nvPr>
        </p:nvSpPr>
        <p:spPr>
          <a:xfrm>
            <a:off x="7090312" y="2415758"/>
            <a:ext cx="3676650" cy="347836"/>
          </a:xfrm>
        </p:spPr>
        <p:txBody>
          <a:bodyPr>
            <a:noAutofit/>
          </a:bodyPr>
          <a:lstStyle>
            <a:lvl1pPr>
              <a:defRPr sz="1400">
                <a:latin typeface="Montserrat" panose="00000500000000000000" pitchFamily="2" charset="0"/>
              </a:defRPr>
            </a:lvl1pPr>
          </a:lstStyle>
          <a:p>
            <a:r>
              <a:rPr lang="en-GB" dirty="0"/>
              <a:t>study tours to EU MS</a:t>
            </a:r>
            <a:endParaRPr lang="x-none" dirty="0"/>
          </a:p>
        </p:txBody>
      </p:sp>
      <p:sp>
        <p:nvSpPr>
          <p:cNvPr id="26" name="Picture Placeholder 15">
            <a:extLst>
              <a:ext uri="{FF2B5EF4-FFF2-40B4-BE49-F238E27FC236}">
                <a16:creationId xmlns:a16="http://schemas.microsoft.com/office/drawing/2014/main" xmlns="" id="{B9A96F63-2166-4F43-BB79-01D9AD9D64DB}"/>
              </a:ext>
            </a:extLst>
          </p:cNvPr>
          <p:cNvSpPr>
            <a:spLocks noGrp="1"/>
          </p:cNvSpPr>
          <p:nvPr>
            <p:ph type="pic" sz="quarter" idx="43"/>
          </p:nvPr>
        </p:nvSpPr>
        <p:spPr>
          <a:xfrm>
            <a:off x="6232019" y="3120013"/>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27" name="Text Placeholder 57">
            <a:extLst>
              <a:ext uri="{FF2B5EF4-FFF2-40B4-BE49-F238E27FC236}">
                <a16:creationId xmlns:a16="http://schemas.microsoft.com/office/drawing/2014/main" xmlns="" id="{45F90EBC-0318-BA40-BFC1-609CBA68F3D5}"/>
              </a:ext>
            </a:extLst>
          </p:cNvPr>
          <p:cNvSpPr>
            <a:spLocks noGrp="1"/>
          </p:cNvSpPr>
          <p:nvPr>
            <p:ph type="body" sz="quarter" idx="44" hasCustomPrompt="1"/>
          </p:nvPr>
        </p:nvSpPr>
        <p:spPr>
          <a:xfrm>
            <a:off x="7089990" y="3112465"/>
            <a:ext cx="3676782" cy="275041"/>
          </a:xfrm>
          <a:solidFill>
            <a:srgbClr val="FEE8DB"/>
          </a:solidFill>
        </p:spPr>
        <p:txBody>
          <a:bodyPr anchor="ctr">
            <a:noAutofit/>
          </a:bodyPr>
          <a:lstStyle>
            <a:lvl1pPr>
              <a:defRPr sz="1600" b="1" i="0">
                <a:solidFill>
                  <a:srgbClr val="F2841B"/>
                </a:solidFill>
                <a:latin typeface="Montserrat" panose="00000500000000000000" pitchFamily="2" charset="0"/>
                <a:cs typeface="Arial" panose="020B0604020202020204" pitchFamily="34" charset="0"/>
              </a:defRPr>
            </a:lvl1pPr>
          </a:lstStyle>
          <a:p>
            <a:r>
              <a:rPr lang="en-GB" dirty="0"/>
              <a:t>1,411</a:t>
            </a:r>
            <a:endParaRPr lang="x-none" dirty="0"/>
          </a:p>
        </p:txBody>
      </p:sp>
      <p:sp>
        <p:nvSpPr>
          <p:cNvPr id="28" name="Text Placeholder 59">
            <a:extLst>
              <a:ext uri="{FF2B5EF4-FFF2-40B4-BE49-F238E27FC236}">
                <a16:creationId xmlns:a16="http://schemas.microsoft.com/office/drawing/2014/main" xmlns="" id="{A1ED4ADD-A205-0648-BB12-CE5C1F298777}"/>
              </a:ext>
            </a:extLst>
          </p:cNvPr>
          <p:cNvSpPr>
            <a:spLocks noGrp="1"/>
          </p:cNvSpPr>
          <p:nvPr>
            <p:ph type="body" sz="quarter" idx="45" hasCustomPrompt="1"/>
          </p:nvPr>
        </p:nvSpPr>
        <p:spPr>
          <a:xfrm>
            <a:off x="7090312" y="3414172"/>
            <a:ext cx="3676650" cy="352960"/>
          </a:xfrm>
        </p:spPr>
        <p:txBody>
          <a:bodyPr>
            <a:noAutofit/>
          </a:bodyPr>
          <a:lstStyle>
            <a:lvl1pPr>
              <a:defRPr sz="1400">
                <a:latin typeface="Montserrat" panose="00000500000000000000" pitchFamily="2" charset="0"/>
              </a:defRPr>
            </a:lvl1pPr>
          </a:lstStyle>
          <a:p>
            <a:r>
              <a:rPr lang="en-GB" dirty="0"/>
              <a:t>participants</a:t>
            </a:r>
            <a:endParaRPr lang="x-none" dirty="0"/>
          </a:p>
        </p:txBody>
      </p:sp>
      <p:sp>
        <p:nvSpPr>
          <p:cNvPr id="29" name="Picture Placeholder 15">
            <a:extLst>
              <a:ext uri="{FF2B5EF4-FFF2-40B4-BE49-F238E27FC236}">
                <a16:creationId xmlns:a16="http://schemas.microsoft.com/office/drawing/2014/main" xmlns="" id="{78669A90-7CCB-AC42-8ADB-F46FB5734E81}"/>
              </a:ext>
            </a:extLst>
          </p:cNvPr>
          <p:cNvSpPr>
            <a:spLocks noGrp="1"/>
          </p:cNvSpPr>
          <p:nvPr>
            <p:ph type="pic" sz="quarter" idx="46"/>
          </p:nvPr>
        </p:nvSpPr>
        <p:spPr>
          <a:xfrm>
            <a:off x="6238083" y="4086953"/>
            <a:ext cx="617630" cy="617629"/>
          </a:xfrm>
        </p:spPr>
        <p:txBody>
          <a:bodyPr>
            <a:normAutofit/>
          </a:bodyPr>
          <a:lstStyle>
            <a:lvl1pPr>
              <a:defRPr sz="900">
                <a:latin typeface="Montserrat" panose="00000500000000000000" pitchFamily="2" charset="0"/>
              </a:defRPr>
            </a:lvl1pPr>
          </a:lstStyle>
          <a:p>
            <a:r>
              <a:rPr lang="en-GB" dirty="0"/>
              <a:t>Click icon to add picture</a:t>
            </a:r>
            <a:endParaRPr lang="x-none" dirty="0"/>
          </a:p>
        </p:txBody>
      </p:sp>
      <p:sp>
        <p:nvSpPr>
          <p:cNvPr id="31" name="Text Placeholder 59">
            <a:extLst>
              <a:ext uri="{FF2B5EF4-FFF2-40B4-BE49-F238E27FC236}">
                <a16:creationId xmlns:a16="http://schemas.microsoft.com/office/drawing/2014/main" xmlns="" id="{4304E127-A66A-FF4A-B4C6-901FF793E755}"/>
              </a:ext>
            </a:extLst>
          </p:cNvPr>
          <p:cNvSpPr>
            <a:spLocks noGrp="1"/>
          </p:cNvSpPr>
          <p:nvPr>
            <p:ph type="body" sz="quarter" idx="48" hasCustomPrompt="1"/>
          </p:nvPr>
        </p:nvSpPr>
        <p:spPr>
          <a:xfrm>
            <a:off x="7090312" y="4079405"/>
            <a:ext cx="3676650" cy="617629"/>
          </a:xfrm>
        </p:spPr>
        <p:txBody>
          <a:bodyPr>
            <a:noAutofit/>
          </a:bodyPr>
          <a:lstStyle>
            <a:lvl1pPr>
              <a:defRPr sz="1400">
                <a:latin typeface="Montserrat" panose="00000500000000000000" pitchFamily="2" charset="0"/>
              </a:defRPr>
            </a:lvl1pPr>
          </a:lstStyle>
          <a:p>
            <a:r>
              <a:rPr lang="en-GB" dirty="0"/>
              <a:t>Specific support to territories with diverse ethnic populations</a:t>
            </a:r>
          </a:p>
        </p:txBody>
      </p:sp>
      <p:sp>
        <p:nvSpPr>
          <p:cNvPr id="32" name="Text Placeholder 7">
            <a:extLst>
              <a:ext uri="{FF2B5EF4-FFF2-40B4-BE49-F238E27FC236}">
                <a16:creationId xmlns:a16="http://schemas.microsoft.com/office/drawing/2014/main" xmlns="" id="{9605E382-1162-4C6A-B72E-7A55125BD2D9}"/>
              </a:ext>
            </a:extLst>
          </p:cNvPr>
          <p:cNvSpPr>
            <a:spLocks noGrp="1"/>
          </p:cNvSpPr>
          <p:nvPr>
            <p:ph type="body" sz="quarter" idx="49"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Empowering Municipalities</a:t>
            </a:r>
            <a:endParaRPr lang="x-none" dirty="0"/>
          </a:p>
        </p:txBody>
      </p:sp>
    </p:spTree>
    <p:extLst>
      <p:ext uri="{BB962C8B-B14F-4D97-AF65-F5344CB8AC3E}">
        <p14:creationId xmlns:p14="http://schemas.microsoft.com/office/powerpoint/2010/main" xmlns="" val="2410132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Picture Placeholder 15">
            <a:extLst>
              <a:ext uri="{FF2B5EF4-FFF2-40B4-BE49-F238E27FC236}">
                <a16:creationId xmlns:a16="http://schemas.microsoft.com/office/drawing/2014/main" xmlns="" id="{3CF3375E-FD6E-E54F-99ED-195B969B985F}"/>
              </a:ext>
            </a:extLst>
          </p:cNvPr>
          <p:cNvSpPr>
            <a:spLocks noGrp="1"/>
          </p:cNvSpPr>
          <p:nvPr>
            <p:ph type="pic" sz="quarter" idx="31"/>
          </p:nvPr>
        </p:nvSpPr>
        <p:spPr>
          <a:xfrm>
            <a:off x="802038" y="1868379"/>
            <a:ext cx="617630" cy="617629"/>
          </a:xfrm>
        </p:spPr>
        <p:txBody>
          <a:bodyPr>
            <a:normAutofit/>
          </a:bodyPr>
          <a:lstStyle>
            <a:lvl1pPr>
              <a:defRPr sz="900"/>
            </a:lvl1pPr>
          </a:lstStyle>
          <a:p>
            <a:r>
              <a:rPr lang="en-GB" dirty="0"/>
              <a:t>Click icon to add picture</a:t>
            </a:r>
            <a:endParaRPr lang="x-none" dirty="0"/>
          </a:p>
        </p:txBody>
      </p:sp>
      <p:sp>
        <p:nvSpPr>
          <p:cNvPr id="12" name="Text Placeholder 57">
            <a:extLst>
              <a:ext uri="{FF2B5EF4-FFF2-40B4-BE49-F238E27FC236}">
                <a16:creationId xmlns:a16="http://schemas.microsoft.com/office/drawing/2014/main" xmlns="" id="{FF35145B-3537-1848-B481-724FF021320B}"/>
              </a:ext>
            </a:extLst>
          </p:cNvPr>
          <p:cNvSpPr>
            <a:spLocks noGrp="1"/>
          </p:cNvSpPr>
          <p:nvPr>
            <p:ph type="body" sz="quarter" idx="32" hasCustomPrompt="1"/>
          </p:nvPr>
        </p:nvSpPr>
        <p:spPr>
          <a:xfrm>
            <a:off x="1660009" y="1860831"/>
            <a:ext cx="3676782" cy="275041"/>
          </a:xfrm>
          <a:solidFill>
            <a:srgbClr val="DEEDE8"/>
          </a:solidFill>
        </p:spPr>
        <p:txBody>
          <a:bodyPr anchor="ctr">
            <a:noAutofit/>
          </a:bodyPr>
          <a:lstStyle>
            <a:lvl1pPr>
              <a:defRPr sz="1600" b="1" i="0">
                <a:solidFill>
                  <a:srgbClr val="0A5C43"/>
                </a:solidFill>
                <a:latin typeface="Montserrat" panose="00000500000000000000" pitchFamily="2" charset="0"/>
                <a:cs typeface="Arial" panose="020B0604020202020204" pitchFamily="34" charset="0"/>
              </a:defRPr>
            </a:lvl1pPr>
          </a:lstStyle>
          <a:p>
            <a:r>
              <a:rPr lang="en-GB" dirty="0"/>
              <a:t>Over 7,300</a:t>
            </a:r>
            <a:endParaRPr lang="x-none" dirty="0"/>
          </a:p>
        </p:txBody>
      </p:sp>
      <p:sp>
        <p:nvSpPr>
          <p:cNvPr id="13" name="Text Placeholder 59">
            <a:extLst>
              <a:ext uri="{FF2B5EF4-FFF2-40B4-BE49-F238E27FC236}">
                <a16:creationId xmlns:a16="http://schemas.microsoft.com/office/drawing/2014/main" xmlns="" id="{59E8DD15-DA5C-5B4A-BC97-5287D1B4CD70}"/>
              </a:ext>
            </a:extLst>
          </p:cNvPr>
          <p:cNvSpPr>
            <a:spLocks noGrp="1"/>
          </p:cNvSpPr>
          <p:nvPr>
            <p:ph type="body" sz="quarter" idx="33" hasCustomPrompt="1"/>
          </p:nvPr>
        </p:nvSpPr>
        <p:spPr>
          <a:xfrm>
            <a:off x="1660331" y="2162537"/>
            <a:ext cx="3676650" cy="818480"/>
          </a:xfrm>
        </p:spPr>
        <p:txBody>
          <a:bodyPr>
            <a:noAutofit/>
          </a:bodyPr>
          <a:lstStyle>
            <a:lvl1pPr>
              <a:defRPr sz="1400"/>
            </a:lvl1pPr>
          </a:lstStyle>
          <a:p>
            <a:r>
              <a:rPr lang="en-GB" dirty="0"/>
              <a:t>capacity development events such as trainings, study trips, conferences</a:t>
            </a:r>
            <a:br>
              <a:rPr lang="en-GB" dirty="0"/>
            </a:br>
            <a:r>
              <a:rPr lang="en-GB" dirty="0"/>
              <a:t>(excluding working meetings and consultations)</a:t>
            </a:r>
            <a:endParaRPr lang="x-none" dirty="0"/>
          </a:p>
        </p:txBody>
      </p:sp>
      <p:sp>
        <p:nvSpPr>
          <p:cNvPr id="14" name="Picture Placeholder 15">
            <a:extLst>
              <a:ext uri="{FF2B5EF4-FFF2-40B4-BE49-F238E27FC236}">
                <a16:creationId xmlns:a16="http://schemas.microsoft.com/office/drawing/2014/main" xmlns="" id="{7A64C8C3-058E-3044-9F9F-B417A96E0CCA}"/>
              </a:ext>
            </a:extLst>
          </p:cNvPr>
          <p:cNvSpPr>
            <a:spLocks noGrp="1"/>
          </p:cNvSpPr>
          <p:nvPr>
            <p:ph type="pic" sz="quarter" idx="34"/>
          </p:nvPr>
        </p:nvSpPr>
        <p:spPr>
          <a:xfrm>
            <a:off x="802038" y="3368190"/>
            <a:ext cx="617630" cy="617629"/>
          </a:xfrm>
        </p:spPr>
        <p:txBody>
          <a:bodyPr>
            <a:normAutofit/>
          </a:bodyPr>
          <a:lstStyle>
            <a:lvl1pPr>
              <a:defRPr sz="900"/>
            </a:lvl1pPr>
          </a:lstStyle>
          <a:p>
            <a:r>
              <a:rPr lang="en-GB" dirty="0"/>
              <a:t>Click icon to add picture</a:t>
            </a:r>
            <a:endParaRPr lang="x-none" dirty="0"/>
          </a:p>
        </p:txBody>
      </p:sp>
      <p:sp>
        <p:nvSpPr>
          <p:cNvPr id="15" name="Text Placeholder 57">
            <a:extLst>
              <a:ext uri="{FF2B5EF4-FFF2-40B4-BE49-F238E27FC236}">
                <a16:creationId xmlns:a16="http://schemas.microsoft.com/office/drawing/2014/main" xmlns="" id="{BBB27149-7140-C94C-AF37-33309FB1F2B8}"/>
              </a:ext>
            </a:extLst>
          </p:cNvPr>
          <p:cNvSpPr>
            <a:spLocks noGrp="1"/>
          </p:cNvSpPr>
          <p:nvPr>
            <p:ph type="body" sz="quarter" idx="35" hasCustomPrompt="1"/>
          </p:nvPr>
        </p:nvSpPr>
        <p:spPr>
          <a:xfrm>
            <a:off x="1660009" y="3360642"/>
            <a:ext cx="3676782" cy="275041"/>
          </a:xfrm>
          <a:solidFill>
            <a:srgbClr val="DEEDE8"/>
          </a:solidFill>
        </p:spPr>
        <p:txBody>
          <a:bodyPr anchor="ctr">
            <a:noAutofit/>
          </a:bodyPr>
          <a:lstStyle>
            <a:lvl1pPr>
              <a:defRPr sz="1600" b="1" i="0">
                <a:solidFill>
                  <a:srgbClr val="0A5C43"/>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16" name="Text Placeholder 59">
            <a:extLst>
              <a:ext uri="{FF2B5EF4-FFF2-40B4-BE49-F238E27FC236}">
                <a16:creationId xmlns:a16="http://schemas.microsoft.com/office/drawing/2014/main" xmlns="" id="{79BF141C-09A1-834C-A8C5-8CC9C57E10CB}"/>
              </a:ext>
            </a:extLst>
          </p:cNvPr>
          <p:cNvSpPr>
            <a:spLocks noGrp="1"/>
          </p:cNvSpPr>
          <p:nvPr>
            <p:ph type="body" sz="quarter" idx="36" hasCustomPrompt="1"/>
          </p:nvPr>
        </p:nvSpPr>
        <p:spPr>
          <a:xfrm>
            <a:off x="1660331" y="3662348"/>
            <a:ext cx="3676650" cy="617629"/>
          </a:xfrm>
        </p:spPr>
        <p:txBody>
          <a:bodyPr>
            <a:noAutofit/>
          </a:bodyPr>
          <a:lstStyle>
            <a:lvl1pPr>
              <a:defRPr sz="1400"/>
            </a:lvl1pPr>
          </a:lstStyle>
          <a:p>
            <a:r>
              <a:rPr lang="en-GB" dirty="0"/>
              <a:t>adjusted internal procedures based on newly adopted tasks after receiving direct support from U-LEAD</a:t>
            </a:r>
            <a:endParaRPr lang="x-none" dirty="0"/>
          </a:p>
        </p:txBody>
      </p:sp>
      <p:sp>
        <p:nvSpPr>
          <p:cNvPr id="20" name="Picture Placeholder 15">
            <a:extLst>
              <a:ext uri="{FF2B5EF4-FFF2-40B4-BE49-F238E27FC236}">
                <a16:creationId xmlns:a16="http://schemas.microsoft.com/office/drawing/2014/main" xmlns="" id="{8BE2F3D5-9255-6D44-A047-CEDB14297C22}"/>
              </a:ext>
            </a:extLst>
          </p:cNvPr>
          <p:cNvSpPr>
            <a:spLocks noGrp="1"/>
          </p:cNvSpPr>
          <p:nvPr>
            <p:ph type="pic" sz="quarter" idx="37"/>
          </p:nvPr>
        </p:nvSpPr>
        <p:spPr>
          <a:xfrm>
            <a:off x="802038" y="4621242"/>
            <a:ext cx="617630" cy="617629"/>
          </a:xfrm>
        </p:spPr>
        <p:txBody>
          <a:bodyPr>
            <a:normAutofit/>
          </a:bodyPr>
          <a:lstStyle>
            <a:lvl1pPr>
              <a:defRPr sz="900"/>
            </a:lvl1pPr>
          </a:lstStyle>
          <a:p>
            <a:r>
              <a:rPr lang="en-GB" dirty="0"/>
              <a:t>Click icon to add picture</a:t>
            </a:r>
            <a:endParaRPr lang="x-none" dirty="0"/>
          </a:p>
        </p:txBody>
      </p:sp>
      <p:sp>
        <p:nvSpPr>
          <p:cNvPr id="21" name="Text Placeholder 57">
            <a:extLst>
              <a:ext uri="{FF2B5EF4-FFF2-40B4-BE49-F238E27FC236}">
                <a16:creationId xmlns:a16="http://schemas.microsoft.com/office/drawing/2014/main" xmlns="" id="{60D9B824-477A-3848-A435-D8FB9F2E1C00}"/>
              </a:ext>
            </a:extLst>
          </p:cNvPr>
          <p:cNvSpPr>
            <a:spLocks noGrp="1"/>
          </p:cNvSpPr>
          <p:nvPr>
            <p:ph type="body" sz="quarter" idx="38" hasCustomPrompt="1"/>
          </p:nvPr>
        </p:nvSpPr>
        <p:spPr>
          <a:xfrm>
            <a:off x="1660009" y="4613694"/>
            <a:ext cx="3676782" cy="275041"/>
          </a:xfrm>
          <a:solidFill>
            <a:srgbClr val="DEEDE8"/>
          </a:solidFill>
        </p:spPr>
        <p:txBody>
          <a:bodyPr anchor="ctr">
            <a:noAutofit/>
          </a:bodyPr>
          <a:lstStyle>
            <a:lvl1pPr>
              <a:defRPr sz="1600" b="1" i="0">
                <a:solidFill>
                  <a:srgbClr val="0A5C43"/>
                </a:solidFill>
                <a:latin typeface="Montserrat" panose="00000500000000000000" pitchFamily="2" charset="0"/>
                <a:cs typeface="Arial" panose="020B0604020202020204" pitchFamily="34" charset="0"/>
              </a:defRPr>
            </a:lvl1pPr>
          </a:lstStyle>
          <a:p>
            <a:r>
              <a:rPr lang="en-GB" dirty="0"/>
              <a:t>183,000</a:t>
            </a:r>
          </a:p>
        </p:txBody>
      </p:sp>
      <p:sp>
        <p:nvSpPr>
          <p:cNvPr id="22" name="Text Placeholder 59">
            <a:extLst>
              <a:ext uri="{FF2B5EF4-FFF2-40B4-BE49-F238E27FC236}">
                <a16:creationId xmlns:a16="http://schemas.microsoft.com/office/drawing/2014/main" xmlns="" id="{FB941D90-1169-7C42-94A8-8C0FDF9E535B}"/>
              </a:ext>
            </a:extLst>
          </p:cNvPr>
          <p:cNvSpPr>
            <a:spLocks noGrp="1"/>
          </p:cNvSpPr>
          <p:nvPr>
            <p:ph type="body" sz="quarter" idx="39" hasCustomPrompt="1"/>
          </p:nvPr>
        </p:nvSpPr>
        <p:spPr>
          <a:xfrm>
            <a:off x="1660331" y="4915400"/>
            <a:ext cx="3676650" cy="617629"/>
          </a:xfrm>
        </p:spPr>
        <p:txBody>
          <a:bodyPr>
            <a:noAutofit/>
          </a:bodyPr>
          <a:lstStyle>
            <a:lvl1pPr>
              <a:defRPr sz="1400"/>
            </a:lvl1pPr>
          </a:lstStyle>
          <a:p>
            <a:r>
              <a:rPr lang="en-GB" dirty="0"/>
              <a:t>Approximately 183,000 participants</a:t>
            </a:r>
          </a:p>
        </p:txBody>
      </p:sp>
      <p:sp>
        <p:nvSpPr>
          <p:cNvPr id="30" name="Picture Placeholder 9">
            <a:extLst>
              <a:ext uri="{FF2B5EF4-FFF2-40B4-BE49-F238E27FC236}">
                <a16:creationId xmlns:a16="http://schemas.microsoft.com/office/drawing/2014/main" xmlns="" id="{01B54CAB-4072-4B4F-AA61-8A6A465AE86C}"/>
              </a:ext>
            </a:extLst>
          </p:cNvPr>
          <p:cNvSpPr>
            <a:spLocks noGrp="1"/>
          </p:cNvSpPr>
          <p:nvPr>
            <p:ph type="pic" sz="quarter" idx="10"/>
          </p:nvPr>
        </p:nvSpPr>
        <p:spPr>
          <a:xfrm>
            <a:off x="6416231" y="1860831"/>
            <a:ext cx="5181601" cy="4332005"/>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8" name="Text Placeholder 7">
            <a:extLst>
              <a:ext uri="{FF2B5EF4-FFF2-40B4-BE49-F238E27FC236}">
                <a16:creationId xmlns:a16="http://schemas.microsoft.com/office/drawing/2014/main" xmlns="" id="{57FEDD76-3B6B-4721-B2C0-FA734616ED9C}"/>
              </a:ext>
            </a:extLst>
          </p:cNvPr>
          <p:cNvSpPr>
            <a:spLocks noGrp="1"/>
          </p:cNvSpPr>
          <p:nvPr>
            <p:ph type="body" sz="quarter" idx="49"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Empowering Municipalities</a:t>
            </a:r>
            <a:endParaRPr lang="x-none" dirty="0"/>
          </a:p>
        </p:txBody>
      </p:sp>
    </p:spTree>
    <p:extLst>
      <p:ext uri="{BB962C8B-B14F-4D97-AF65-F5344CB8AC3E}">
        <p14:creationId xmlns:p14="http://schemas.microsoft.com/office/powerpoint/2010/main" xmlns="" val="3649200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749542F-01AD-9C4C-9451-1F27B880C757}"/>
              </a:ext>
            </a:extLst>
          </p:cNvPr>
          <p:cNvPicPr>
            <a:picLocks noChangeAspect="1"/>
          </p:cNvPicPr>
          <p:nvPr/>
        </p:nvPicPr>
        <p:blipFill>
          <a:blip r:embed="rId2"/>
          <a:stretch>
            <a:fillRect/>
          </a:stretch>
        </p:blipFill>
        <p:spPr>
          <a:xfrm>
            <a:off x="1281700" y="7276749"/>
            <a:ext cx="2188564" cy="1091400"/>
          </a:xfrm>
          <a:prstGeom prst="rect">
            <a:avLst/>
          </a:prstGeom>
        </p:spPr>
      </p:pic>
      <p:sp>
        <p:nvSpPr>
          <p:cNvPr id="10" name="Picture Placeholder 9">
            <a:extLst>
              <a:ext uri="{FF2B5EF4-FFF2-40B4-BE49-F238E27FC236}">
                <a16:creationId xmlns:a16="http://schemas.microsoft.com/office/drawing/2014/main" xmlns="" id="{E84A5806-ECB1-B147-AE19-701577D97B91}"/>
              </a:ext>
            </a:extLst>
          </p:cNvPr>
          <p:cNvSpPr>
            <a:spLocks noGrp="1"/>
          </p:cNvSpPr>
          <p:nvPr>
            <p:ph type="pic" sz="quarter" idx="10"/>
          </p:nvPr>
        </p:nvSpPr>
        <p:spPr>
          <a:xfrm>
            <a:off x="685353" y="1469986"/>
            <a:ext cx="10828360" cy="3758838"/>
          </a:xfrm>
          <a:solidFill>
            <a:srgbClr val="92C1E9">
              <a:alpha val="40000"/>
            </a:srgbClr>
          </a:solidFill>
        </p:spPr>
        <p:txBody>
          <a:bodyPr>
            <a:normAutofit/>
          </a:bodyPr>
          <a:lstStyle>
            <a:lvl1pPr>
              <a:defRPr sz="800"/>
            </a:lvl1pPr>
          </a:lstStyle>
          <a:p>
            <a:r>
              <a:rPr lang="en-GB" dirty="0"/>
              <a:t>Click icon to add picture</a:t>
            </a:r>
            <a:endParaRPr lang="x-none" dirty="0"/>
          </a:p>
        </p:txBody>
      </p:sp>
      <p:sp>
        <p:nvSpPr>
          <p:cNvPr id="12" name="Picture Placeholder 15">
            <a:extLst>
              <a:ext uri="{FF2B5EF4-FFF2-40B4-BE49-F238E27FC236}">
                <a16:creationId xmlns:a16="http://schemas.microsoft.com/office/drawing/2014/main" xmlns="" id="{55527A5E-FE15-CE42-99B8-4202278EFC11}"/>
              </a:ext>
            </a:extLst>
          </p:cNvPr>
          <p:cNvSpPr>
            <a:spLocks noGrp="1"/>
          </p:cNvSpPr>
          <p:nvPr>
            <p:ph type="pic" sz="quarter" idx="11"/>
          </p:nvPr>
        </p:nvSpPr>
        <p:spPr>
          <a:xfrm>
            <a:off x="685353" y="5572987"/>
            <a:ext cx="617630" cy="617629"/>
          </a:xfrm>
        </p:spPr>
        <p:txBody>
          <a:bodyPr>
            <a:normAutofit/>
          </a:bodyPr>
          <a:lstStyle>
            <a:lvl1pPr>
              <a:defRPr sz="900"/>
            </a:lvl1pPr>
          </a:lstStyle>
          <a:p>
            <a:r>
              <a:rPr lang="en-GB" dirty="0"/>
              <a:t>Click icon to add picture</a:t>
            </a:r>
            <a:endParaRPr lang="x-none" dirty="0"/>
          </a:p>
        </p:txBody>
      </p:sp>
      <p:sp>
        <p:nvSpPr>
          <p:cNvPr id="13" name="Text Placeholder 57">
            <a:extLst>
              <a:ext uri="{FF2B5EF4-FFF2-40B4-BE49-F238E27FC236}">
                <a16:creationId xmlns:a16="http://schemas.microsoft.com/office/drawing/2014/main" xmlns="" id="{53DEF535-C616-D64E-980B-EF486B6C5CF7}"/>
              </a:ext>
            </a:extLst>
          </p:cNvPr>
          <p:cNvSpPr>
            <a:spLocks noGrp="1"/>
          </p:cNvSpPr>
          <p:nvPr>
            <p:ph type="body" sz="quarter" idx="26" hasCustomPrompt="1"/>
          </p:nvPr>
        </p:nvSpPr>
        <p:spPr>
          <a:xfrm>
            <a:off x="1491808" y="5565439"/>
            <a:ext cx="2513289" cy="275041"/>
          </a:xfrm>
          <a:solidFill>
            <a:srgbClr val="EBE7F3"/>
          </a:solidFill>
        </p:spPr>
        <p:txBody>
          <a:bodyPr>
            <a:noAutofit/>
          </a:bodyPr>
          <a:lstStyle>
            <a:lvl1pPr>
              <a:defRPr sz="1600" b="1" i="0">
                <a:solidFill>
                  <a:srgbClr val="826AAD"/>
                </a:solidFill>
                <a:latin typeface="Montserrat" panose="00000500000000000000" pitchFamily="2" charset="0"/>
                <a:cs typeface="Arial" panose="020B0604020202020204" pitchFamily="34" charset="0"/>
              </a:defRPr>
            </a:lvl1pPr>
          </a:lstStyle>
          <a:p>
            <a:r>
              <a:rPr lang="en-GB" dirty="0"/>
              <a:t>3.5</a:t>
            </a:r>
            <a:endParaRPr lang="x-none" dirty="0"/>
          </a:p>
        </p:txBody>
      </p:sp>
      <p:sp>
        <p:nvSpPr>
          <p:cNvPr id="14" name="Text Placeholder 59">
            <a:extLst>
              <a:ext uri="{FF2B5EF4-FFF2-40B4-BE49-F238E27FC236}">
                <a16:creationId xmlns:a16="http://schemas.microsoft.com/office/drawing/2014/main" xmlns="" id="{362B7D9C-8E95-414B-9FC1-A0CC1BB5DF50}"/>
              </a:ext>
            </a:extLst>
          </p:cNvPr>
          <p:cNvSpPr>
            <a:spLocks noGrp="1"/>
          </p:cNvSpPr>
          <p:nvPr>
            <p:ph type="body" sz="quarter" idx="27" hasCustomPrompt="1"/>
          </p:nvPr>
        </p:nvSpPr>
        <p:spPr>
          <a:xfrm>
            <a:off x="1492130" y="5867145"/>
            <a:ext cx="2513199" cy="617629"/>
          </a:xfrm>
        </p:spPr>
        <p:txBody>
          <a:bodyPr>
            <a:noAutofit/>
          </a:bodyPr>
          <a:lstStyle>
            <a:lvl1pPr>
              <a:defRPr sz="1400"/>
            </a:lvl1pPr>
          </a:lstStyle>
          <a:p>
            <a:r>
              <a:rPr lang="en-GB" dirty="0"/>
              <a:t>times increase of local budgets revenues since 2014</a:t>
            </a:r>
            <a:endParaRPr lang="x-none" dirty="0"/>
          </a:p>
        </p:txBody>
      </p:sp>
      <p:sp>
        <p:nvSpPr>
          <p:cNvPr id="21" name="Picture Placeholder 15">
            <a:extLst>
              <a:ext uri="{FF2B5EF4-FFF2-40B4-BE49-F238E27FC236}">
                <a16:creationId xmlns:a16="http://schemas.microsoft.com/office/drawing/2014/main" xmlns="" id="{B4FFE140-97A4-F647-ABB5-9FFD69DA7413}"/>
              </a:ext>
            </a:extLst>
          </p:cNvPr>
          <p:cNvSpPr>
            <a:spLocks noGrp="1"/>
          </p:cNvSpPr>
          <p:nvPr>
            <p:ph type="pic" sz="quarter" idx="28"/>
          </p:nvPr>
        </p:nvSpPr>
        <p:spPr>
          <a:xfrm>
            <a:off x="8193737" y="5574914"/>
            <a:ext cx="617630" cy="617629"/>
          </a:xfrm>
        </p:spPr>
        <p:txBody>
          <a:bodyPr>
            <a:normAutofit/>
          </a:bodyPr>
          <a:lstStyle>
            <a:lvl1pPr>
              <a:defRPr sz="900"/>
            </a:lvl1pPr>
          </a:lstStyle>
          <a:p>
            <a:r>
              <a:rPr lang="en-GB" dirty="0"/>
              <a:t>Click icon to add picture</a:t>
            </a:r>
            <a:endParaRPr lang="x-none" dirty="0"/>
          </a:p>
        </p:txBody>
      </p:sp>
      <p:sp>
        <p:nvSpPr>
          <p:cNvPr id="22" name="Text Placeholder 57">
            <a:extLst>
              <a:ext uri="{FF2B5EF4-FFF2-40B4-BE49-F238E27FC236}">
                <a16:creationId xmlns:a16="http://schemas.microsoft.com/office/drawing/2014/main" xmlns="" id="{9C0A1626-5ABD-C844-B9FE-CF093ED8B8D6}"/>
              </a:ext>
            </a:extLst>
          </p:cNvPr>
          <p:cNvSpPr>
            <a:spLocks noGrp="1"/>
          </p:cNvSpPr>
          <p:nvPr>
            <p:ph type="body" sz="quarter" idx="29" hasCustomPrompt="1"/>
          </p:nvPr>
        </p:nvSpPr>
        <p:spPr>
          <a:xfrm>
            <a:off x="9000192" y="5567366"/>
            <a:ext cx="2513289" cy="275041"/>
          </a:xfrm>
          <a:solidFill>
            <a:srgbClr val="EBE7F3"/>
          </a:solidFill>
        </p:spPr>
        <p:txBody>
          <a:bodyPr>
            <a:noAutofit/>
          </a:bodyPr>
          <a:lstStyle>
            <a:lvl1pPr>
              <a:defRPr sz="1600" b="1" i="0">
                <a:solidFill>
                  <a:srgbClr val="826AAD"/>
                </a:solidFill>
                <a:latin typeface="Montserrat" panose="00000500000000000000" pitchFamily="2" charset="0"/>
                <a:cs typeface="Arial" panose="020B0604020202020204" pitchFamily="34" charset="0"/>
              </a:defRPr>
            </a:lvl1pPr>
          </a:lstStyle>
          <a:p>
            <a:r>
              <a:rPr lang="en-GB" dirty="0"/>
              <a:t>3.5</a:t>
            </a:r>
            <a:endParaRPr lang="x-none" dirty="0"/>
          </a:p>
        </p:txBody>
      </p:sp>
      <p:sp>
        <p:nvSpPr>
          <p:cNvPr id="23" name="Text Placeholder 59">
            <a:extLst>
              <a:ext uri="{FF2B5EF4-FFF2-40B4-BE49-F238E27FC236}">
                <a16:creationId xmlns:a16="http://schemas.microsoft.com/office/drawing/2014/main" xmlns="" id="{5C34C242-1A8E-3943-9DA1-D60C0FCEF3C8}"/>
              </a:ext>
            </a:extLst>
          </p:cNvPr>
          <p:cNvSpPr>
            <a:spLocks noGrp="1"/>
          </p:cNvSpPr>
          <p:nvPr>
            <p:ph type="body" sz="quarter" idx="30" hasCustomPrompt="1"/>
          </p:nvPr>
        </p:nvSpPr>
        <p:spPr>
          <a:xfrm>
            <a:off x="9000514" y="5869072"/>
            <a:ext cx="2513199" cy="615701"/>
          </a:xfrm>
        </p:spPr>
        <p:txBody>
          <a:bodyPr>
            <a:noAutofit/>
          </a:bodyPr>
          <a:lstStyle>
            <a:lvl1pPr>
              <a:defRPr sz="1400"/>
            </a:lvl1pPr>
          </a:lstStyle>
          <a:p>
            <a:r>
              <a:rPr lang="en-GB" dirty="0"/>
              <a:t>times increase of local budgets revenues since 2014</a:t>
            </a:r>
            <a:endParaRPr lang="x-none" dirty="0"/>
          </a:p>
        </p:txBody>
      </p:sp>
      <p:sp>
        <p:nvSpPr>
          <p:cNvPr id="24" name="Picture Placeholder 15">
            <a:extLst>
              <a:ext uri="{FF2B5EF4-FFF2-40B4-BE49-F238E27FC236}">
                <a16:creationId xmlns:a16="http://schemas.microsoft.com/office/drawing/2014/main" xmlns="" id="{662188CF-E9DF-2844-971E-0325C9AC3DA9}"/>
              </a:ext>
            </a:extLst>
          </p:cNvPr>
          <p:cNvSpPr>
            <a:spLocks noGrp="1"/>
          </p:cNvSpPr>
          <p:nvPr>
            <p:ph type="pic" sz="quarter" idx="31"/>
          </p:nvPr>
        </p:nvSpPr>
        <p:spPr>
          <a:xfrm>
            <a:off x="4392090" y="5572987"/>
            <a:ext cx="617630" cy="617629"/>
          </a:xfrm>
        </p:spPr>
        <p:txBody>
          <a:bodyPr>
            <a:normAutofit/>
          </a:bodyPr>
          <a:lstStyle>
            <a:lvl1pPr>
              <a:defRPr sz="900"/>
            </a:lvl1pPr>
          </a:lstStyle>
          <a:p>
            <a:r>
              <a:rPr lang="en-GB" dirty="0"/>
              <a:t>Click icon to add picture</a:t>
            </a:r>
            <a:endParaRPr lang="x-none" dirty="0"/>
          </a:p>
        </p:txBody>
      </p:sp>
      <p:sp>
        <p:nvSpPr>
          <p:cNvPr id="25" name="Text Placeholder 57">
            <a:extLst>
              <a:ext uri="{FF2B5EF4-FFF2-40B4-BE49-F238E27FC236}">
                <a16:creationId xmlns:a16="http://schemas.microsoft.com/office/drawing/2014/main" xmlns="" id="{168BCF2A-956F-B143-86C4-B394E4980E32}"/>
              </a:ext>
            </a:extLst>
          </p:cNvPr>
          <p:cNvSpPr>
            <a:spLocks noGrp="1"/>
          </p:cNvSpPr>
          <p:nvPr>
            <p:ph type="body" sz="quarter" idx="32" hasCustomPrompt="1"/>
          </p:nvPr>
        </p:nvSpPr>
        <p:spPr>
          <a:xfrm>
            <a:off x="5198545" y="5565439"/>
            <a:ext cx="2513289" cy="275041"/>
          </a:xfrm>
          <a:solidFill>
            <a:srgbClr val="EBE7F3"/>
          </a:solidFill>
        </p:spPr>
        <p:txBody>
          <a:bodyPr>
            <a:noAutofit/>
          </a:bodyPr>
          <a:lstStyle>
            <a:lvl1pPr>
              <a:defRPr sz="1600" b="1" i="0">
                <a:solidFill>
                  <a:srgbClr val="826AAD"/>
                </a:solidFill>
                <a:latin typeface="Montserrat" panose="00000500000000000000" pitchFamily="2" charset="0"/>
                <a:cs typeface="Arial" panose="020B0604020202020204" pitchFamily="34" charset="0"/>
              </a:defRPr>
            </a:lvl1pPr>
          </a:lstStyle>
          <a:p>
            <a:r>
              <a:rPr lang="en-GB" dirty="0"/>
              <a:t>3.5</a:t>
            </a:r>
            <a:endParaRPr lang="x-none" dirty="0"/>
          </a:p>
        </p:txBody>
      </p:sp>
      <p:sp>
        <p:nvSpPr>
          <p:cNvPr id="26" name="Text Placeholder 59">
            <a:extLst>
              <a:ext uri="{FF2B5EF4-FFF2-40B4-BE49-F238E27FC236}">
                <a16:creationId xmlns:a16="http://schemas.microsoft.com/office/drawing/2014/main" xmlns="" id="{CA6BAF2A-B7B1-824D-9B95-7848688DA604}"/>
              </a:ext>
            </a:extLst>
          </p:cNvPr>
          <p:cNvSpPr>
            <a:spLocks noGrp="1"/>
          </p:cNvSpPr>
          <p:nvPr>
            <p:ph type="body" sz="quarter" idx="33" hasCustomPrompt="1"/>
          </p:nvPr>
        </p:nvSpPr>
        <p:spPr>
          <a:xfrm>
            <a:off x="5198867" y="5867146"/>
            <a:ext cx="2513199" cy="617628"/>
          </a:xfrm>
        </p:spPr>
        <p:txBody>
          <a:bodyPr>
            <a:noAutofit/>
          </a:bodyPr>
          <a:lstStyle>
            <a:lvl1pPr>
              <a:defRPr sz="1400"/>
            </a:lvl1pPr>
          </a:lstStyle>
          <a:p>
            <a:r>
              <a:rPr lang="en-GB" dirty="0"/>
              <a:t>times increase of local budgets revenues since 2014</a:t>
            </a:r>
            <a:endParaRPr lang="x-none" dirty="0"/>
          </a:p>
        </p:txBody>
      </p:sp>
      <p:sp>
        <p:nvSpPr>
          <p:cNvPr id="15" name="Text Placeholder 7">
            <a:extLst>
              <a:ext uri="{FF2B5EF4-FFF2-40B4-BE49-F238E27FC236}">
                <a16:creationId xmlns:a16="http://schemas.microsoft.com/office/drawing/2014/main" xmlns="" id="{4008FE0D-A348-410C-A16E-507F22F22C64}"/>
              </a:ext>
            </a:extLst>
          </p:cNvPr>
          <p:cNvSpPr>
            <a:spLocks noGrp="1"/>
          </p:cNvSpPr>
          <p:nvPr>
            <p:ph type="body" sz="quarter" idx="49"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EU MS know-how for Ukraine study tour destinations </a:t>
            </a:r>
            <a:endParaRPr lang="x-none" dirty="0"/>
          </a:p>
        </p:txBody>
      </p:sp>
    </p:spTree>
    <p:extLst>
      <p:ext uri="{BB962C8B-B14F-4D97-AF65-F5344CB8AC3E}">
        <p14:creationId xmlns:p14="http://schemas.microsoft.com/office/powerpoint/2010/main" xmlns="" val="3662821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749542F-01AD-9C4C-9451-1F27B880C757}"/>
              </a:ext>
            </a:extLst>
          </p:cNvPr>
          <p:cNvPicPr>
            <a:picLocks noChangeAspect="1"/>
          </p:cNvPicPr>
          <p:nvPr/>
        </p:nvPicPr>
        <p:blipFill>
          <a:blip r:embed="rId2"/>
          <a:stretch>
            <a:fillRect/>
          </a:stretch>
        </p:blipFill>
        <p:spPr>
          <a:xfrm>
            <a:off x="1281700" y="7276749"/>
            <a:ext cx="2188564" cy="1091400"/>
          </a:xfrm>
          <a:prstGeom prst="rect">
            <a:avLst/>
          </a:prstGeom>
        </p:spPr>
      </p:pic>
      <p:sp>
        <p:nvSpPr>
          <p:cNvPr id="29" name="Table Placeholder 28">
            <a:extLst>
              <a:ext uri="{FF2B5EF4-FFF2-40B4-BE49-F238E27FC236}">
                <a16:creationId xmlns:a16="http://schemas.microsoft.com/office/drawing/2014/main" xmlns="" id="{67388EE2-45D0-3840-B0A8-B28EF8C1BEEB}"/>
              </a:ext>
            </a:extLst>
          </p:cNvPr>
          <p:cNvSpPr>
            <a:spLocks noGrp="1"/>
          </p:cNvSpPr>
          <p:nvPr>
            <p:ph type="tbl" sz="quarter" idx="10"/>
          </p:nvPr>
        </p:nvSpPr>
        <p:spPr>
          <a:xfrm>
            <a:off x="801857" y="1365250"/>
            <a:ext cx="10761785" cy="4829488"/>
          </a:xfrm>
          <a:noFill/>
        </p:spPr>
        <p:txBody>
          <a:bodyPr/>
          <a:lstStyle/>
          <a:p>
            <a:r>
              <a:rPr lang="en-GB" dirty="0"/>
              <a:t>Click icon to add table</a:t>
            </a:r>
            <a:endParaRPr lang="x-none" dirty="0"/>
          </a:p>
        </p:txBody>
      </p:sp>
      <p:sp>
        <p:nvSpPr>
          <p:cNvPr id="6" name="Text Placeholder 7">
            <a:extLst>
              <a:ext uri="{FF2B5EF4-FFF2-40B4-BE49-F238E27FC236}">
                <a16:creationId xmlns:a16="http://schemas.microsoft.com/office/drawing/2014/main" xmlns="" id="{A9A66F82-BF72-4480-9463-89474CDF5C2A}"/>
              </a:ext>
            </a:extLst>
          </p:cNvPr>
          <p:cNvSpPr>
            <a:spLocks noGrp="1"/>
          </p:cNvSpPr>
          <p:nvPr>
            <p:ph type="body" sz="quarter" idx="49" hasCustomPrompt="1"/>
          </p:nvPr>
        </p:nvSpPr>
        <p:spPr>
          <a:xfrm>
            <a:off x="0" y="450305"/>
            <a:ext cx="862584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EU MS know-how for Ukraine study tour destinations </a:t>
            </a:r>
            <a:endParaRPr lang="x-none" dirty="0"/>
          </a:p>
        </p:txBody>
      </p:sp>
    </p:spTree>
    <p:extLst>
      <p:ext uri="{BB962C8B-B14F-4D97-AF65-F5344CB8AC3E}">
        <p14:creationId xmlns:p14="http://schemas.microsoft.com/office/powerpoint/2010/main" xmlns="" val="604800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xmlns="" id="{F8FA37E0-C30D-8B4B-8A29-6233799EEDE6}"/>
              </a:ext>
            </a:extLst>
          </p:cNvPr>
          <p:cNvSpPr>
            <a:spLocks noGrp="1"/>
          </p:cNvSpPr>
          <p:nvPr>
            <p:ph type="pic" sz="quarter" idx="11"/>
          </p:nvPr>
        </p:nvSpPr>
        <p:spPr>
          <a:xfrm>
            <a:off x="9092048" y="4304713"/>
            <a:ext cx="2505784" cy="198825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4" name="Picture Placeholder 9">
            <a:extLst>
              <a:ext uri="{FF2B5EF4-FFF2-40B4-BE49-F238E27FC236}">
                <a16:creationId xmlns:a16="http://schemas.microsoft.com/office/drawing/2014/main" xmlns="" id="{D9C92E17-C4BE-8745-A203-EDD6F5D4F6C2}"/>
              </a:ext>
            </a:extLst>
          </p:cNvPr>
          <p:cNvSpPr>
            <a:spLocks noGrp="1"/>
          </p:cNvSpPr>
          <p:nvPr>
            <p:ph type="pic" sz="quarter" idx="13"/>
          </p:nvPr>
        </p:nvSpPr>
        <p:spPr>
          <a:xfrm>
            <a:off x="6493789" y="4304714"/>
            <a:ext cx="2505784" cy="198825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5" name="Picture Placeholder 9">
            <a:extLst>
              <a:ext uri="{FF2B5EF4-FFF2-40B4-BE49-F238E27FC236}">
                <a16:creationId xmlns:a16="http://schemas.microsoft.com/office/drawing/2014/main" xmlns="" id="{3A826E2E-ABB8-3143-B1C4-596E5FFFE819}"/>
              </a:ext>
            </a:extLst>
          </p:cNvPr>
          <p:cNvSpPr>
            <a:spLocks noGrp="1"/>
          </p:cNvSpPr>
          <p:nvPr>
            <p:ph type="pic" sz="quarter" idx="14"/>
          </p:nvPr>
        </p:nvSpPr>
        <p:spPr>
          <a:xfrm>
            <a:off x="685352" y="2227963"/>
            <a:ext cx="5715961" cy="4065001"/>
          </a:xfrm>
          <a:solidFill>
            <a:srgbClr val="92C1E9">
              <a:alpha val="40000"/>
            </a:srgbClr>
          </a:solidFill>
        </p:spPr>
        <p:txBody>
          <a:bodyPr>
            <a:normAutofit/>
          </a:bodyPr>
          <a:lstStyle>
            <a:lvl1pPr>
              <a:defRPr sz="800"/>
            </a:lvl1pPr>
          </a:lstStyle>
          <a:p>
            <a:r>
              <a:rPr lang="en-GB" dirty="0"/>
              <a:t>Click icon to add picture</a:t>
            </a:r>
            <a:endParaRPr lang="x-none" dirty="0"/>
          </a:p>
        </p:txBody>
      </p:sp>
      <p:sp>
        <p:nvSpPr>
          <p:cNvPr id="16" name="Text Placeholder 78">
            <a:extLst>
              <a:ext uri="{FF2B5EF4-FFF2-40B4-BE49-F238E27FC236}">
                <a16:creationId xmlns:a16="http://schemas.microsoft.com/office/drawing/2014/main" xmlns="" id="{EFCB852F-4288-8947-BE4A-638ACB100774}"/>
              </a:ext>
            </a:extLst>
          </p:cNvPr>
          <p:cNvSpPr>
            <a:spLocks noGrp="1"/>
          </p:cNvSpPr>
          <p:nvPr>
            <p:ph type="body" sz="quarter" idx="42" hasCustomPrompt="1"/>
          </p:nvPr>
        </p:nvSpPr>
        <p:spPr>
          <a:xfrm>
            <a:off x="685352" y="1469985"/>
            <a:ext cx="8129588" cy="532986"/>
          </a:xfrm>
        </p:spPr>
        <p:txBody>
          <a:bodyPr/>
          <a:lstStyle>
            <a:lvl1pPr>
              <a:lnSpc>
                <a:spcPct val="140000"/>
              </a:lnSpc>
              <a:defRPr b="1" i="0">
                <a:solidFill>
                  <a:srgbClr val="F2841B"/>
                </a:solidFill>
                <a:latin typeface="Montserrat" panose="00000500000000000000" pitchFamily="2" charset="0"/>
              </a:defRPr>
            </a:lvl1pPr>
            <a:lvl2pPr>
              <a:defRPr b="0" i="0">
                <a:solidFill>
                  <a:srgbClr val="5F9CFF"/>
                </a:solidFill>
                <a:latin typeface="Montserrat Medium" pitchFamily="2" charset="77"/>
              </a:defRPr>
            </a:lvl2pPr>
            <a:lvl3pPr>
              <a:defRPr b="0" i="0">
                <a:solidFill>
                  <a:srgbClr val="5F9CFF"/>
                </a:solidFill>
                <a:latin typeface="Montserrat Medium" pitchFamily="2" charset="77"/>
              </a:defRPr>
            </a:lvl3pPr>
            <a:lvl4pPr>
              <a:defRPr b="0" i="0">
                <a:solidFill>
                  <a:srgbClr val="5F9CFF"/>
                </a:solidFill>
                <a:latin typeface="Montserrat Medium" pitchFamily="2" charset="77"/>
              </a:defRPr>
            </a:lvl4pPr>
            <a:lvl5pPr>
              <a:defRPr b="0" i="0">
                <a:solidFill>
                  <a:srgbClr val="5F9CFF"/>
                </a:solidFill>
                <a:latin typeface="Montserrat Medium" pitchFamily="2" charset="77"/>
              </a:defRPr>
            </a:lvl5pPr>
          </a:lstStyle>
          <a:p>
            <a:pPr lvl="0"/>
            <a:r>
              <a:rPr lang="en-GB" dirty="0"/>
              <a:t>Local Development Initiatives</a:t>
            </a:r>
            <a:endParaRPr lang="x-none" dirty="0"/>
          </a:p>
        </p:txBody>
      </p:sp>
      <p:sp>
        <p:nvSpPr>
          <p:cNvPr id="20" name="Picture Placeholder 9">
            <a:extLst>
              <a:ext uri="{FF2B5EF4-FFF2-40B4-BE49-F238E27FC236}">
                <a16:creationId xmlns:a16="http://schemas.microsoft.com/office/drawing/2014/main" xmlns="" id="{DF8B92AA-202E-3242-BE9E-AD497D4607B0}"/>
              </a:ext>
            </a:extLst>
          </p:cNvPr>
          <p:cNvSpPr>
            <a:spLocks noGrp="1"/>
          </p:cNvSpPr>
          <p:nvPr>
            <p:ph type="pic" sz="quarter" idx="43"/>
          </p:nvPr>
        </p:nvSpPr>
        <p:spPr>
          <a:xfrm>
            <a:off x="9092048" y="2220899"/>
            <a:ext cx="2505784" cy="198825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1" name="Picture Placeholder 9">
            <a:extLst>
              <a:ext uri="{FF2B5EF4-FFF2-40B4-BE49-F238E27FC236}">
                <a16:creationId xmlns:a16="http://schemas.microsoft.com/office/drawing/2014/main" xmlns="" id="{795BF359-72A0-5942-B854-B0850F8F8029}"/>
              </a:ext>
            </a:extLst>
          </p:cNvPr>
          <p:cNvSpPr>
            <a:spLocks noGrp="1"/>
          </p:cNvSpPr>
          <p:nvPr>
            <p:ph type="pic" sz="quarter" idx="44"/>
          </p:nvPr>
        </p:nvSpPr>
        <p:spPr>
          <a:xfrm>
            <a:off x="6493789" y="2220900"/>
            <a:ext cx="2505784" cy="198825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0" name="Text Placeholder 7">
            <a:extLst>
              <a:ext uri="{FF2B5EF4-FFF2-40B4-BE49-F238E27FC236}">
                <a16:creationId xmlns:a16="http://schemas.microsoft.com/office/drawing/2014/main" xmlns="" id="{532B8DB6-5606-45FE-BA57-A93B2E63FB9A}"/>
              </a:ext>
            </a:extLst>
          </p:cNvPr>
          <p:cNvSpPr>
            <a:spLocks noGrp="1"/>
          </p:cNvSpPr>
          <p:nvPr>
            <p:ph type="body" sz="quarter" idx="49"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How does the reform bring a real benefit?</a:t>
            </a:r>
            <a:endParaRPr lang="x-none" dirty="0"/>
          </a:p>
        </p:txBody>
      </p:sp>
    </p:spTree>
    <p:extLst>
      <p:ext uri="{BB962C8B-B14F-4D97-AF65-F5344CB8AC3E}">
        <p14:creationId xmlns:p14="http://schemas.microsoft.com/office/powerpoint/2010/main" xmlns="" val="2669482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FD9B167-C472-AF40-B9FF-4EF3CDED7AF4}"/>
              </a:ext>
            </a:extLst>
          </p:cNvPr>
          <p:cNvPicPr>
            <a:picLocks noChangeAspect="1"/>
          </p:cNvPicPr>
          <p:nvPr/>
        </p:nvPicPr>
        <p:blipFill>
          <a:blip r:embed="rId2"/>
          <a:stretch>
            <a:fillRect/>
          </a:stretch>
        </p:blipFill>
        <p:spPr>
          <a:xfrm>
            <a:off x="1281700" y="7276749"/>
            <a:ext cx="2188564" cy="1091400"/>
          </a:xfrm>
          <a:prstGeom prst="rect">
            <a:avLst/>
          </a:prstGeom>
        </p:spPr>
      </p:pic>
      <p:sp>
        <p:nvSpPr>
          <p:cNvPr id="16" name="Text Placeholder 78">
            <a:extLst>
              <a:ext uri="{FF2B5EF4-FFF2-40B4-BE49-F238E27FC236}">
                <a16:creationId xmlns:a16="http://schemas.microsoft.com/office/drawing/2014/main" xmlns="" id="{EFCB852F-4288-8947-BE4A-638ACB100774}"/>
              </a:ext>
            </a:extLst>
          </p:cNvPr>
          <p:cNvSpPr>
            <a:spLocks noGrp="1"/>
          </p:cNvSpPr>
          <p:nvPr>
            <p:ph type="body" sz="quarter" idx="42" hasCustomPrompt="1"/>
          </p:nvPr>
        </p:nvSpPr>
        <p:spPr>
          <a:xfrm>
            <a:off x="690153" y="1459200"/>
            <a:ext cx="10811694" cy="625933"/>
          </a:xfrm>
        </p:spPr>
        <p:txBody>
          <a:bodyPr/>
          <a:lstStyle>
            <a:lvl1pPr>
              <a:lnSpc>
                <a:spcPct val="140000"/>
              </a:lnSpc>
              <a:defRPr b="1" i="0">
                <a:solidFill>
                  <a:srgbClr val="826AAD"/>
                </a:solidFill>
                <a:latin typeface="Montserrat" panose="00000500000000000000" pitchFamily="2" charset="0"/>
              </a:defRPr>
            </a:lvl1pPr>
            <a:lvl2pPr>
              <a:defRPr b="0" i="0">
                <a:solidFill>
                  <a:srgbClr val="5F9CFF"/>
                </a:solidFill>
                <a:latin typeface="Montserrat Medium" pitchFamily="2" charset="77"/>
              </a:defRPr>
            </a:lvl2pPr>
            <a:lvl3pPr>
              <a:defRPr b="0" i="0">
                <a:solidFill>
                  <a:srgbClr val="5F9CFF"/>
                </a:solidFill>
                <a:latin typeface="Montserrat Medium" pitchFamily="2" charset="77"/>
              </a:defRPr>
            </a:lvl3pPr>
            <a:lvl4pPr>
              <a:defRPr b="0" i="0">
                <a:solidFill>
                  <a:srgbClr val="5F9CFF"/>
                </a:solidFill>
                <a:latin typeface="Montserrat Medium" pitchFamily="2" charset="77"/>
              </a:defRPr>
            </a:lvl4pPr>
            <a:lvl5pPr>
              <a:defRPr b="0" i="0">
                <a:solidFill>
                  <a:srgbClr val="5F9CFF"/>
                </a:solidFill>
                <a:latin typeface="Montserrat Medium" pitchFamily="2" charset="77"/>
              </a:defRPr>
            </a:lvl5pPr>
          </a:lstStyle>
          <a:p>
            <a:pPr lvl="0"/>
            <a:r>
              <a:rPr lang="en-GB" dirty="0"/>
              <a:t>Citizens Engagement and reform communication</a:t>
            </a:r>
            <a:endParaRPr lang="x-none" dirty="0"/>
          </a:p>
        </p:txBody>
      </p:sp>
      <p:sp>
        <p:nvSpPr>
          <p:cNvPr id="27" name="Picture Placeholder 9">
            <a:extLst>
              <a:ext uri="{FF2B5EF4-FFF2-40B4-BE49-F238E27FC236}">
                <a16:creationId xmlns:a16="http://schemas.microsoft.com/office/drawing/2014/main" xmlns="" id="{E6DF671E-9645-404B-A48C-B099E4D5713F}"/>
              </a:ext>
            </a:extLst>
          </p:cNvPr>
          <p:cNvSpPr>
            <a:spLocks noGrp="1"/>
          </p:cNvSpPr>
          <p:nvPr>
            <p:ph type="pic" sz="quarter" idx="51"/>
          </p:nvPr>
        </p:nvSpPr>
        <p:spPr>
          <a:xfrm>
            <a:off x="7235556" y="2085134"/>
            <a:ext cx="4266291" cy="2821252"/>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1" name="Picture Placeholder 9">
            <a:extLst>
              <a:ext uri="{FF2B5EF4-FFF2-40B4-BE49-F238E27FC236}">
                <a16:creationId xmlns:a16="http://schemas.microsoft.com/office/drawing/2014/main" xmlns="" id="{34CB0ECC-2B3D-8245-9ED9-1437BC0B8B58}"/>
              </a:ext>
            </a:extLst>
          </p:cNvPr>
          <p:cNvSpPr>
            <a:spLocks noGrp="1"/>
          </p:cNvSpPr>
          <p:nvPr>
            <p:ph type="pic" sz="quarter" idx="54"/>
          </p:nvPr>
        </p:nvSpPr>
        <p:spPr>
          <a:xfrm>
            <a:off x="9417357" y="499412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2" name="Picture Placeholder 9">
            <a:extLst>
              <a:ext uri="{FF2B5EF4-FFF2-40B4-BE49-F238E27FC236}">
                <a16:creationId xmlns:a16="http://schemas.microsoft.com/office/drawing/2014/main" xmlns="" id="{0A3BB78D-E08E-D744-8A96-3D158FF7D2AF}"/>
              </a:ext>
            </a:extLst>
          </p:cNvPr>
          <p:cNvSpPr>
            <a:spLocks noGrp="1"/>
          </p:cNvSpPr>
          <p:nvPr>
            <p:ph type="pic" sz="quarter" idx="55"/>
          </p:nvPr>
        </p:nvSpPr>
        <p:spPr>
          <a:xfrm>
            <a:off x="7235556" y="499412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3" name="Picture Placeholder 9">
            <a:extLst>
              <a:ext uri="{FF2B5EF4-FFF2-40B4-BE49-F238E27FC236}">
                <a16:creationId xmlns:a16="http://schemas.microsoft.com/office/drawing/2014/main" xmlns="" id="{D00E97B8-542F-9A48-843C-8B3D218C86AD}"/>
              </a:ext>
            </a:extLst>
          </p:cNvPr>
          <p:cNvSpPr>
            <a:spLocks noGrp="1"/>
          </p:cNvSpPr>
          <p:nvPr>
            <p:ph type="pic" sz="quarter" idx="56"/>
          </p:nvPr>
        </p:nvSpPr>
        <p:spPr>
          <a:xfrm>
            <a:off x="5053755" y="499412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4" name="Picture Placeholder 9">
            <a:extLst>
              <a:ext uri="{FF2B5EF4-FFF2-40B4-BE49-F238E27FC236}">
                <a16:creationId xmlns:a16="http://schemas.microsoft.com/office/drawing/2014/main" xmlns="" id="{8B359E43-48B6-1C4E-9AAC-BCD1E74DF9CB}"/>
              </a:ext>
            </a:extLst>
          </p:cNvPr>
          <p:cNvSpPr>
            <a:spLocks noGrp="1"/>
          </p:cNvSpPr>
          <p:nvPr>
            <p:ph type="pic" sz="quarter" idx="57"/>
          </p:nvPr>
        </p:nvSpPr>
        <p:spPr>
          <a:xfrm>
            <a:off x="5053755" y="3539629"/>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5" name="Picture Placeholder 9">
            <a:extLst>
              <a:ext uri="{FF2B5EF4-FFF2-40B4-BE49-F238E27FC236}">
                <a16:creationId xmlns:a16="http://schemas.microsoft.com/office/drawing/2014/main" xmlns="" id="{93113D01-DAAB-844B-B47F-5D5C9965D598}"/>
              </a:ext>
            </a:extLst>
          </p:cNvPr>
          <p:cNvSpPr>
            <a:spLocks noGrp="1"/>
          </p:cNvSpPr>
          <p:nvPr>
            <p:ph type="pic" sz="quarter" idx="58"/>
          </p:nvPr>
        </p:nvSpPr>
        <p:spPr>
          <a:xfrm>
            <a:off x="5053755" y="208513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6" name="Picture Placeholder 9">
            <a:extLst>
              <a:ext uri="{FF2B5EF4-FFF2-40B4-BE49-F238E27FC236}">
                <a16:creationId xmlns:a16="http://schemas.microsoft.com/office/drawing/2014/main" xmlns="" id="{DD9EF0EF-4E98-EE45-9745-93309FF64CB5}"/>
              </a:ext>
            </a:extLst>
          </p:cNvPr>
          <p:cNvSpPr>
            <a:spLocks noGrp="1"/>
          </p:cNvSpPr>
          <p:nvPr>
            <p:ph type="pic" sz="quarter" idx="59"/>
          </p:nvPr>
        </p:nvSpPr>
        <p:spPr>
          <a:xfrm>
            <a:off x="2871954" y="499412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7" name="Picture Placeholder 9">
            <a:extLst>
              <a:ext uri="{FF2B5EF4-FFF2-40B4-BE49-F238E27FC236}">
                <a16:creationId xmlns:a16="http://schemas.microsoft.com/office/drawing/2014/main" xmlns="" id="{5DD9F7A2-9481-C34A-BEB8-0AABB1EC871A}"/>
              </a:ext>
            </a:extLst>
          </p:cNvPr>
          <p:cNvSpPr>
            <a:spLocks noGrp="1"/>
          </p:cNvSpPr>
          <p:nvPr>
            <p:ph type="pic" sz="quarter" idx="60"/>
          </p:nvPr>
        </p:nvSpPr>
        <p:spPr>
          <a:xfrm>
            <a:off x="2871954" y="3539629"/>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8" name="Picture Placeholder 9">
            <a:extLst>
              <a:ext uri="{FF2B5EF4-FFF2-40B4-BE49-F238E27FC236}">
                <a16:creationId xmlns:a16="http://schemas.microsoft.com/office/drawing/2014/main" xmlns="" id="{5F24CAEF-7402-A04D-9CD8-74EF1379F69C}"/>
              </a:ext>
            </a:extLst>
          </p:cNvPr>
          <p:cNvSpPr>
            <a:spLocks noGrp="1"/>
          </p:cNvSpPr>
          <p:nvPr>
            <p:ph type="pic" sz="quarter" idx="61"/>
          </p:nvPr>
        </p:nvSpPr>
        <p:spPr>
          <a:xfrm>
            <a:off x="2871954" y="208513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39" name="Picture Placeholder 9">
            <a:extLst>
              <a:ext uri="{FF2B5EF4-FFF2-40B4-BE49-F238E27FC236}">
                <a16:creationId xmlns:a16="http://schemas.microsoft.com/office/drawing/2014/main" xmlns="" id="{B79AFDAD-EFF9-7441-B333-BC2FFEECEDD7}"/>
              </a:ext>
            </a:extLst>
          </p:cNvPr>
          <p:cNvSpPr>
            <a:spLocks noGrp="1"/>
          </p:cNvSpPr>
          <p:nvPr>
            <p:ph type="pic" sz="quarter" idx="62"/>
          </p:nvPr>
        </p:nvSpPr>
        <p:spPr>
          <a:xfrm>
            <a:off x="690153" y="499412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40" name="Picture Placeholder 9">
            <a:extLst>
              <a:ext uri="{FF2B5EF4-FFF2-40B4-BE49-F238E27FC236}">
                <a16:creationId xmlns:a16="http://schemas.microsoft.com/office/drawing/2014/main" xmlns="" id="{E31876D1-E7B6-914A-B2EE-D79B6522FCF2}"/>
              </a:ext>
            </a:extLst>
          </p:cNvPr>
          <p:cNvSpPr>
            <a:spLocks noGrp="1"/>
          </p:cNvSpPr>
          <p:nvPr>
            <p:ph type="pic" sz="quarter" idx="63"/>
          </p:nvPr>
        </p:nvSpPr>
        <p:spPr>
          <a:xfrm>
            <a:off x="690153" y="3539629"/>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41" name="Picture Placeholder 9">
            <a:extLst>
              <a:ext uri="{FF2B5EF4-FFF2-40B4-BE49-F238E27FC236}">
                <a16:creationId xmlns:a16="http://schemas.microsoft.com/office/drawing/2014/main" xmlns="" id="{0FAC112E-51DD-3242-8BA5-AEA0DB5A0FE1}"/>
              </a:ext>
            </a:extLst>
          </p:cNvPr>
          <p:cNvSpPr>
            <a:spLocks noGrp="1"/>
          </p:cNvSpPr>
          <p:nvPr>
            <p:ph type="pic" sz="quarter" idx="64"/>
          </p:nvPr>
        </p:nvSpPr>
        <p:spPr>
          <a:xfrm>
            <a:off x="690153" y="2085134"/>
            <a:ext cx="2091162" cy="1366757"/>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7" name="Text Placeholder 7">
            <a:extLst>
              <a:ext uri="{FF2B5EF4-FFF2-40B4-BE49-F238E27FC236}">
                <a16:creationId xmlns:a16="http://schemas.microsoft.com/office/drawing/2014/main" xmlns="" id="{7E2FC33C-1EB8-4355-B7F2-726983F7FD34}"/>
              </a:ext>
            </a:extLst>
          </p:cNvPr>
          <p:cNvSpPr>
            <a:spLocks noGrp="1"/>
          </p:cNvSpPr>
          <p:nvPr>
            <p:ph type="body" sz="quarter" idx="49"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How does the reform bring a real benefit?</a:t>
            </a:r>
            <a:endParaRPr lang="x-none" dirty="0"/>
          </a:p>
        </p:txBody>
      </p:sp>
    </p:spTree>
    <p:extLst>
      <p:ext uri="{BB962C8B-B14F-4D97-AF65-F5344CB8AC3E}">
        <p14:creationId xmlns:p14="http://schemas.microsoft.com/office/powerpoint/2010/main" xmlns="" val="1771602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4" name="Picture Placeholder 15">
            <a:extLst>
              <a:ext uri="{FF2B5EF4-FFF2-40B4-BE49-F238E27FC236}">
                <a16:creationId xmlns:a16="http://schemas.microsoft.com/office/drawing/2014/main" xmlns="" id="{936F12E5-E6E2-9F4A-A1DF-7D58FEAE5EFD}"/>
              </a:ext>
            </a:extLst>
          </p:cNvPr>
          <p:cNvSpPr>
            <a:spLocks noGrp="1"/>
          </p:cNvSpPr>
          <p:nvPr>
            <p:ph type="pic" sz="quarter" idx="46"/>
          </p:nvPr>
        </p:nvSpPr>
        <p:spPr>
          <a:xfrm>
            <a:off x="6486273" y="1895074"/>
            <a:ext cx="617630" cy="617629"/>
          </a:xfrm>
        </p:spPr>
        <p:txBody>
          <a:bodyPr>
            <a:normAutofit/>
          </a:bodyPr>
          <a:lstStyle>
            <a:lvl1pPr>
              <a:defRPr sz="900"/>
            </a:lvl1pPr>
          </a:lstStyle>
          <a:p>
            <a:r>
              <a:rPr lang="en-GB" dirty="0"/>
              <a:t>Click icon to add picture</a:t>
            </a:r>
            <a:endParaRPr lang="x-none" dirty="0"/>
          </a:p>
        </p:txBody>
      </p:sp>
      <p:sp>
        <p:nvSpPr>
          <p:cNvPr id="35" name="Text Placeholder 57">
            <a:extLst>
              <a:ext uri="{FF2B5EF4-FFF2-40B4-BE49-F238E27FC236}">
                <a16:creationId xmlns:a16="http://schemas.microsoft.com/office/drawing/2014/main" xmlns="" id="{C8209FB0-A50C-A643-9896-909B09806A6E}"/>
              </a:ext>
            </a:extLst>
          </p:cNvPr>
          <p:cNvSpPr>
            <a:spLocks noGrp="1"/>
          </p:cNvSpPr>
          <p:nvPr>
            <p:ph type="body" sz="quarter" idx="47" hasCustomPrompt="1"/>
          </p:nvPr>
        </p:nvSpPr>
        <p:spPr>
          <a:xfrm>
            <a:off x="7344244" y="1887526"/>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36" name="Text Placeholder 59">
            <a:extLst>
              <a:ext uri="{FF2B5EF4-FFF2-40B4-BE49-F238E27FC236}">
                <a16:creationId xmlns:a16="http://schemas.microsoft.com/office/drawing/2014/main" xmlns="" id="{9B597B60-A56A-704C-85BB-8B5319D266E1}"/>
              </a:ext>
            </a:extLst>
          </p:cNvPr>
          <p:cNvSpPr>
            <a:spLocks noGrp="1"/>
          </p:cNvSpPr>
          <p:nvPr>
            <p:ph type="body" sz="quarter" idx="48" hasCustomPrompt="1"/>
          </p:nvPr>
        </p:nvSpPr>
        <p:spPr>
          <a:xfrm>
            <a:off x="7344565" y="2189232"/>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37" name="Picture Placeholder 15">
            <a:extLst>
              <a:ext uri="{FF2B5EF4-FFF2-40B4-BE49-F238E27FC236}">
                <a16:creationId xmlns:a16="http://schemas.microsoft.com/office/drawing/2014/main" xmlns="" id="{413E175E-AAD2-AB41-91AA-4CE27C0C92E6}"/>
              </a:ext>
            </a:extLst>
          </p:cNvPr>
          <p:cNvSpPr>
            <a:spLocks noGrp="1"/>
          </p:cNvSpPr>
          <p:nvPr>
            <p:ph type="pic" sz="quarter" idx="49"/>
          </p:nvPr>
        </p:nvSpPr>
        <p:spPr>
          <a:xfrm>
            <a:off x="6486273" y="2995212"/>
            <a:ext cx="617630" cy="617629"/>
          </a:xfrm>
        </p:spPr>
        <p:txBody>
          <a:bodyPr>
            <a:normAutofit/>
          </a:bodyPr>
          <a:lstStyle>
            <a:lvl1pPr>
              <a:defRPr sz="900"/>
            </a:lvl1pPr>
          </a:lstStyle>
          <a:p>
            <a:r>
              <a:rPr lang="en-GB" dirty="0"/>
              <a:t>Click icon to add picture</a:t>
            </a:r>
            <a:endParaRPr lang="x-none" dirty="0"/>
          </a:p>
        </p:txBody>
      </p:sp>
      <p:sp>
        <p:nvSpPr>
          <p:cNvPr id="38" name="Text Placeholder 57">
            <a:extLst>
              <a:ext uri="{FF2B5EF4-FFF2-40B4-BE49-F238E27FC236}">
                <a16:creationId xmlns:a16="http://schemas.microsoft.com/office/drawing/2014/main" xmlns="" id="{8F355821-54AC-A545-990A-654E66E60B96}"/>
              </a:ext>
            </a:extLst>
          </p:cNvPr>
          <p:cNvSpPr>
            <a:spLocks noGrp="1"/>
          </p:cNvSpPr>
          <p:nvPr>
            <p:ph type="body" sz="quarter" idx="50" hasCustomPrompt="1"/>
          </p:nvPr>
        </p:nvSpPr>
        <p:spPr>
          <a:xfrm>
            <a:off x="7344244" y="2987664"/>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39" name="Text Placeholder 59">
            <a:extLst>
              <a:ext uri="{FF2B5EF4-FFF2-40B4-BE49-F238E27FC236}">
                <a16:creationId xmlns:a16="http://schemas.microsoft.com/office/drawing/2014/main" xmlns="" id="{F8EE1548-729D-E149-9198-B32CFDED6E59}"/>
              </a:ext>
            </a:extLst>
          </p:cNvPr>
          <p:cNvSpPr>
            <a:spLocks noGrp="1"/>
          </p:cNvSpPr>
          <p:nvPr>
            <p:ph type="body" sz="quarter" idx="51" hasCustomPrompt="1"/>
          </p:nvPr>
        </p:nvSpPr>
        <p:spPr>
          <a:xfrm>
            <a:off x="7344565" y="3289370"/>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40" name="Picture Placeholder 15">
            <a:extLst>
              <a:ext uri="{FF2B5EF4-FFF2-40B4-BE49-F238E27FC236}">
                <a16:creationId xmlns:a16="http://schemas.microsoft.com/office/drawing/2014/main" xmlns="" id="{64528349-59C9-414F-A4DB-7EB039538708}"/>
              </a:ext>
            </a:extLst>
          </p:cNvPr>
          <p:cNvSpPr>
            <a:spLocks noGrp="1"/>
          </p:cNvSpPr>
          <p:nvPr>
            <p:ph type="pic" sz="quarter" idx="52"/>
          </p:nvPr>
        </p:nvSpPr>
        <p:spPr>
          <a:xfrm>
            <a:off x="6486273" y="4095350"/>
            <a:ext cx="617630" cy="617629"/>
          </a:xfrm>
        </p:spPr>
        <p:txBody>
          <a:bodyPr>
            <a:normAutofit/>
          </a:bodyPr>
          <a:lstStyle>
            <a:lvl1pPr>
              <a:defRPr sz="900"/>
            </a:lvl1pPr>
          </a:lstStyle>
          <a:p>
            <a:r>
              <a:rPr lang="en-GB" dirty="0"/>
              <a:t>Click icon to add picture</a:t>
            </a:r>
            <a:endParaRPr lang="x-none" dirty="0"/>
          </a:p>
        </p:txBody>
      </p:sp>
      <p:sp>
        <p:nvSpPr>
          <p:cNvPr id="41" name="Text Placeholder 57">
            <a:extLst>
              <a:ext uri="{FF2B5EF4-FFF2-40B4-BE49-F238E27FC236}">
                <a16:creationId xmlns:a16="http://schemas.microsoft.com/office/drawing/2014/main" xmlns="" id="{96AA11CB-3EEA-8746-A7F5-7119D8C3D9A4}"/>
              </a:ext>
            </a:extLst>
          </p:cNvPr>
          <p:cNvSpPr>
            <a:spLocks noGrp="1"/>
          </p:cNvSpPr>
          <p:nvPr>
            <p:ph type="body" sz="quarter" idx="53" hasCustomPrompt="1"/>
          </p:nvPr>
        </p:nvSpPr>
        <p:spPr>
          <a:xfrm>
            <a:off x="7344244" y="4087802"/>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42" name="Text Placeholder 59">
            <a:extLst>
              <a:ext uri="{FF2B5EF4-FFF2-40B4-BE49-F238E27FC236}">
                <a16:creationId xmlns:a16="http://schemas.microsoft.com/office/drawing/2014/main" xmlns="" id="{F75738CA-672D-2949-8878-D3E23A37EBEA}"/>
              </a:ext>
            </a:extLst>
          </p:cNvPr>
          <p:cNvSpPr>
            <a:spLocks noGrp="1"/>
          </p:cNvSpPr>
          <p:nvPr>
            <p:ph type="body" sz="quarter" idx="54" hasCustomPrompt="1"/>
          </p:nvPr>
        </p:nvSpPr>
        <p:spPr>
          <a:xfrm>
            <a:off x="7344565" y="4389508"/>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43" name="Picture Placeholder 15">
            <a:extLst>
              <a:ext uri="{FF2B5EF4-FFF2-40B4-BE49-F238E27FC236}">
                <a16:creationId xmlns:a16="http://schemas.microsoft.com/office/drawing/2014/main" xmlns="" id="{1F9B867E-13EC-B147-A997-032E5E54373C}"/>
              </a:ext>
            </a:extLst>
          </p:cNvPr>
          <p:cNvSpPr>
            <a:spLocks noGrp="1"/>
          </p:cNvSpPr>
          <p:nvPr>
            <p:ph type="pic" sz="quarter" idx="55"/>
          </p:nvPr>
        </p:nvSpPr>
        <p:spPr>
          <a:xfrm>
            <a:off x="6486083" y="5195488"/>
            <a:ext cx="617630" cy="617629"/>
          </a:xfrm>
        </p:spPr>
        <p:txBody>
          <a:bodyPr>
            <a:normAutofit/>
          </a:bodyPr>
          <a:lstStyle>
            <a:lvl1pPr>
              <a:defRPr sz="900"/>
            </a:lvl1pPr>
          </a:lstStyle>
          <a:p>
            <a:r>
              <a:rPr lang="en-GB" dirty="0"/>
              <a:t>Click icon to add picture</a:t>
            </a:r>
            <a:endParaRPr lang="x-none" dirty="0"/>
          </a:p>
        </p:txBody>
      </p:sp>
      <p:sp>
        <p:nvSpPr>
          <p:cNvPr id="44" name="Text Placeholder 57">
            <a:extLst>
              <a:ext uri="{FF2B5EF4-FFF2-40B4-BE49-F238E27FC236}">
                <a16:creationId xmlns:a16="http://schemas.microsoft.com/office/drawing/2014/main" xmlns="" id="{FA3C06CA-2AEB-6A4C-A66A-D3CF3EE827FB}"/>
              </a:ext>
            </a:extLst>
          </p:cNvPr>
          <p:cNvSpPr>
            <a:spLocks noGrp="1"/>
          </p:cNvSpPr>
          <p:nvPr>
            <p:ph type="body" sz="quarter" idx="56" hasCustomPrompt="1"/>
          </p:nvPr>
        </p:nvSpPr>
        <p:spPr>
          <a:xfrm>
            <a:off x="7344054" y="5187940"/>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45" name="Text Placeholder 59">
            <a:extLst>
              <a:ext uri="{FF2B5EF4-FFF2-40B4-BE49-F238E27FC236}">
                <a16:creationId xmlns:a16="http://schemas.microsoft.com/office/drawing/2014/main" xmlns="" id="{2FC88100-0CF8-CA4C-9FAD-CB2B57A10015}"/>
              </a:ext>
            </a:extLst>
          </p:cNvPr>
          <p:cNvSpPr>
            <a:spLocks noGrp="1"/>
          </p:cNvSpPr>
          <p:nvPr>
            <p:ph type="body" sz="quarter" idx="57" hasCustomPrompt="1"/>
          </p:nvPr>
        </p:nvSpPr>
        <p:spPr>
          <a:xfrm>
            <a:off x="7344375" y="5489646"/>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46" name="Picture Placeholder 15">
            <a:extLst>
              <a:ext uri="{FF2B5EF4-FFF2-40B4-BE49-F238E27FC236}">
                <a16:creationId xmlns:a16="http://schemas.microsoft.com/office/drawing/2014/main" xmlns="" id="{5CDC4AA0-2E58-A74B-943E-A445F33C334D}"/>
              </a:ext>
            </a:extLst>
          </p:cNvPr>
          <p:cNvSpPr>
            <a:spLocks noGrp="1"/>
          </p:cNvSpPr>
          <p:nvPr>
            <p:ph type="pic" sz="quarter" idx="58"/>
          </p:nvPr>
        </p:nvSpPr>
        <p:spPr>
          <a:xfrm>
            <a:off x="685353" y="1895074"/>
            <a:ext cx="617630" cy="617629"/>
          </a:xfrm>
        </p:spPr>
        <p:txBody>
          <a:bodyPr>
            <a:normAutofit/>
          </a:bodyPr>
          <a:lstStyle>
            <a:lvl1pPr>
              <a:defRPr sz="900"/>
            </a:lvl1pPr>
          </a:lstStyle>
          <a:p>
            <a:r>
              <a:rPr lang="en-GB" dirty="0"/>
              <a:t>Click icon to add picture</a:t>
            </a:r>
            <a:endParaRPr lang="x-none" dirty="0"/>
          </a:p>
        </p:txBody>
      </p:sp>
      <p:sp>
        <p:nvSpPr>
          <p:cNvPr id="47" name="Text Placeholder 57">
            <a:extLst>
              <a:ext uri="{FF2B5EF4-FFF2-40B4-BE49-F238E27FC236}">
                <a16:creationId xmlns:a16="http://schemas.microsoft.com/office/drawing/2014/main" xmlns="" id="{4DD975FB-EBCC-C54F-AFD2-F64899251D4B}"/>
              </a:ext>
            </a:extLst>
          </p:cNvPr>
          <p:cNvSpPr>
            <a:spLocks noGrp="1"/>
          </p:cNvSpPr>
          <p:nvPr>
            <p:ph type="body" sz="quarter" idx="59" hasCustomPrompt="1"/>
          </p:nvPr>
        </p:nvSpPr>
        <p:spPr>
          <a:xfrm>
            <a:off x="1543324" y="1887526"/>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48" name="Text Placeholder 59">
            <a:extLst>
              <a:ext uri="{FF2B5EF4-FFF2-40B4-BE49-F238E27FC236}">
                <a16:creationId xmlns:a16="http://schemas.microsoft.com/office/drawing/2014/main" xmlns="" id="{66EF07EB-FB31-DD4C-83A8-78FBCAE5113E}"/>
              </a:ext>
            </a:extLst>
          </p:cNvPr>
          <p:cNvSpPr>
            <a:spLocks noGrp="1"/>
          </p:cNvSpPr>
          <p:nvPr>
            <p:ph type="body" sz="quarter" idx="60" hasCustomPrompt="1"/>
          </p:nvPr>
        </p:nvSpPr>
        <p:spPr>
          <a:xfrm>
            <a:off x="1543645" y="2189232"/>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49" name="Picture Placeholder 15">
            <a:extLst>
              <a:ext uri="{FF2B5EF4-FFF2-40B4-BE49-F238E27FC236}">
                <a16:creationId xmlns:a16="http://schemas.microsoft.com/office/drawing/2014/main" xmlns="" id="{35A10DF8-3FD8-FA42-B9DE-23C9FBE8CDD7}"/>
              </a:ext>
            </a:extLst>
          </p:cNvPr>
          <p:cNvSpPr>
            <a:spLocks noGrp="1"/>
          </p:cNvSpPr>
          <p:nvPr>
            <p:ph type="pic" sz="quarter" idx="61"/>
          </p:nvPr>
        </p:nvSpPr>
        <p:spPr>
          <a:xfrm>
            <a:off x="685353" y="2995212"/>
            <a:ext cx="617630" cy="617629"/>
          </a:xfrm>
        </p:spPr>
        <p:txBody>
          <a:bodyPr>
            <a:normAutofit/>
          </a:bodyPr>
          <a:lstStyle>
            <a:lvl1pPr>
              <a:defRPr sz="900"/>
            </a:lvl1pPr>
          </a:lstStyle>
          <a:p>
            <a:r>
              <a:rPr lang="en-GB" dirty="0"/>
              <a:t>Click icon to add picture</a:t>
            </a:r>
            <a:endParaRPr lang="x-none" dirty="0"/>
          </a:p>
        </p:txBody>
      </p:sp>
      <p:sp>
        <p:nvSpPr>
          <p:cNvPr id="50" name="Text Placeholder 57">
            <a:extLst>
              <a:ext uri="{FF2B5EF4-FFF2-40B4-BE49-F238E27FC236}">
                <a16:creationId xmlns:a16="http://schemas.microsoft.com/office/drawing/2014/main" xmlns="" id="{A7AE4B01-5569-194A-93BA-E8C37DF8E829}"/>
              </a:ext>
            </a:extLst>
          </p:cNvPr>
          <p:cNvSpPr>
            <a:spLocks noGrp="1"/>
          </p:cNvSpPr>
          <p:nvPr>
            <p:ph type="body" sz="quarter" idx="62" hasCustomPrompt="1"/>
          </p:nvPr>
        </p:nvSpPr>
        <p:spPr>
          <a:xfrm>
            <a:off x="1543324" y="2987664"/>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51" name="Text Placeholder 59">
            <a:extLst>
              <a:ext uri="{FF2B5EF4-FFF2-40B4-BE49-F238E27FC236}">
                <a16:creationId xmlns:a16="http://schemas.microsoft.com/office/drawing/2014/main" xmlns="" id="{88F1EED4-E774-0E4E-80FE-2F472AE3B48C}"/>
              </a:ext>
            </a:extLst>
          </p:cNvPr>
          <p:cNvSpPr>
            <a:spLocks noGrp="1"/>
          </p:cNvSpPr>
          <p:nvPr>
            <p:ph type="body" sz="quarter" idx="63" hasCustomPrompt="1"/>
          </p:nvPr>
        </p:nvSpPr>
        <p:spPr>
          <a:xfrm>
            <a:off x="1543645" y="3289370"/>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52" name="Picture Placeholder 15">
            <a:extLst>
              <a:ext uri="{FF2B5EF4-FFF2-40B4-BE49-F238E27FC236}">
                <a16:creationId xmlns:a16="http://schemas.microsoft.com/office/drawing/2014/main" xmlns="" id="{29D65DA3-8DEF-DF40-9317-B940A922F016}"/>
              </a:ext>
            </a:extLst>
          </p:cNvPr>
          <p:cNvSpPr>
            <a:spLocks noGrp="1"/>
          </p:cNvSpPr>
          <p:nvPr>
            <p:ph type="pic" sz="quarter" idx="64"/>
          </p:nvPr>
        </p:nvSpPr>
        <p:spPr>
          <a:xfrm>
            <a:off x="685353" y="4095350"/>
            <a:ext cx="617630" cy="617629"/>
          </a:xfrm>
        </p:spPr>
        <p:txBody>
          <a:bodyPr>
            <a:normAutofit/>
          </a:bodyPr>
          <a:lstStyle>
            <a:lvl1pPr>
              <a:defRPr sz="900"/>
            </a:lvl1pPr>
          </a:lstStyle>
          <a:p>
            <a:r>
              <a:rPr lang="en-GB" dirty="0"/>
              <a:t>Click icon to add picture</a:t>
            </a:r>
            <a:endParaRPr lang="x-none" dirty="0"/>
          </a:p>
        </p:txBody>
      </p:sp>
      <p:sp>
        <p:nvSpPr>
          <p:cNvPr id="53" name="Text Placeholder 57">
            <a:extLst>
              <a:ext uri="{FF2B5EF4-FFF2-40B4-BE49-F238E27FC236}">
                <a16:creationId xmlns:a16="http://schemas.microsoft.com/office/drawing/2014/main" xmlns="" id="{E1D96308-E2E5-2E4D-A46E-E5CB133AA034}"/>
              </a:ext>
            </a:extLst>
          </p:cNvPr>
          <p:cNvSpPr>
            <a:spLocks noGrp="1"/>
          </p:cNvSpPr>
          <p:nvPr>
            <p:ph type="body" sz="quarter" idx="65" hasCustomPrompt="1"/>
          </p:nvPr>
        </p:nvSpPr>
        <p:spPr>
          <a:xfrm>
            <a:off x="1543324" y="4087802"/>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54" name="Text Placeholder 59">
            <a:extLst>
              <a:ext uri="{FF2B5EF4-FFF2-40B4-BE49-F238E27FC236}">
                <a16:creationId xmlns:a16="http://schemas.microsoft.com/office/drawing/2014/main" xmlns="" id="{B21D8377-12A6-3A46-9ABB-AED7D5E68FC5}"/>
              </a:ext>
            </a:extLst>
          </p:cNvPr>
          <p:cNvSpPr>
            <a:spLocks noGrp="1"/>
          </p:cNvSpPr>
          <p:nvPr>
            <p:ph type="body" sz="quarter" idx="66" hasCustomPrompt="1"/>
          </p:nvPr>
        </p:nvSpPr>
        <p:spPr>
          <a:xfrm>
            <a:off x="1543645" y="4389508"/>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55" name="Picture Placeholder 15">
            <a:extLst>
              <a:ext uri="{FF2B5EF4-FFF2-40B4-BE49-F238E27FC236}">
                <a16:creationId xmlns:a16="http://schemas.microsoft.com/office/drawing/2014/main" xmlns="" id="{5707373E-B91E-5142-A156-0C3F5D34B3E0}"/>
              </a:ext>
            </a:extLst>
          </p:cNvPr>
          <p:cNvSpPr>
            <a:spLocks noGrp="1"/>
          </p:cNvSpPr>
          <p:nvPr>
            <p:ph type="pic" sz="quarter" idx="67"/>
          </p:nvPr>
        </p:nvSpPr>
        <p:spPr>
          <a:xfrm>
            <a:off x="685163" y="5195488"/>
            <a:ext cx="617630" cy="617629"/>
          </a:xfrm>
        </p:spPr>
        <p:txBody>
          <a:bodyPr>
            <a:normAutofit/>
          </a:bodyPr>
          <a:lstStyle>
            <a:lvl1pPr>
              <a:defRPr sz="900"/>
            </a:lvl1pPr>
          </a:lstStyle>
          <a:p>
            <a:r>
              <a:rPr lang="en-GB" dirty="0"/>
              <a:t>Click icon to add picture</a:t>
            </a:r>
            <a:endParaRPr lang="x-none" dirty="0"/>
          </a:p>
        </p:txBody>
      </p:sp>
      <p:sp>
        <p:nvSpPr>
          <p:cNvPr id="56" name="Text Placeholder 57">
            <a:extLst>
              <a:ext uri="{FF2B5EF4-FFF2-40B4-BE49-F238E27FC236}">
                <a16:creationId xmlns:a16="http://schemas.microsoft.com/office/drawing/2014/main" xmlns="" id="{FA6CC459-53B1-6E4F-A555-223C216E85B7}"/>
              </a:ext>
            </a:extLst>
          </p:cNvPr>
          <p:cNvSpPr>
            <a:spLocks noGrp="1"/>
          </p:cNvSpPr>
          <p:nvPr>
            <p:ph type="body" sz="quarter" idx="68" hasCustomPrompt="1"/>
          </p:nvPr>
        </p:nvSpPr>
        <p:spPr>
          <a:xfrm>
            <a:off x="1543134" y="5187940"/>
            <a:ext cx="4162040" cy="275041"/>
          </a:xfrm>
          <a:solidFill>
            <a:srgbClr val="93C2E8">
              <a:alpha val="29804"/>
            </a:srgbClr>
          </a:solidFill>
        </p:spPr>
        <p:txBody>
          <a:bodyPr>
            <a:noAutofit/>
          </a:bodyPr>
          <a:lstStyle>
            <a:lvl1pPr>
              <a:defRPr sz="1600" b="1" i="0">
                <a:solidFill>
                  <a:srgbClr val="071940"/>
                </a:solidFill>
                <a:latin typeface="Montserrat" panose="00000500000000000000" pitchFamily="2" charset="0"/>
                <a:cs typeface="Arial" panose="020B0604020202020204" pitchFamily="34" charset="0"/>
              </a:defRPr>
            </a:lvl1pPr>
          </a:lstStyle>
          <a:p>
            <a:r>
              <a:rPr lang="en-GB" dirty="0"/>
              <a:t>754 AHs</a:t>
            </a:r>
            <a:endParaRPr lang="x-none" dirty="0"/>
          </a:p>
        </p:txBody>
      </p:sp>
      <p:sp>
        <p:nvSpPr>
          <p:cNvPr id="57" name="Text Placeholder 59">
            <a:extLst>
              <a:ext uri="{FF2B5EF4-FFF2-40B4-BE49-F238E27FC236}">
                <a16:creationId xmlns:a16="http://schemas.microsoft.com/office/drawing/2014/main" xmlns="" id="{2A76E827-52AB-BF42-9617-AB5FEE6408AB}"/>
              </a:ext>
            </a:extLst>
          </p:cNvPr>
          <p:cNvSpPr>
            <a:spLocks noGrp="1"/>
          </p:cNvSpPr>
          <p:nvPr>
            <p:ph type="body" sz="quarter" idx="69" hasCustomPrompt="1"/>
          </p:nvPr>
        </p:nvSpPr>
        <p:spPr>
          <a:xfrm>
            <a:off x="1543455" y="5489646"/>
            <a:ext cx="4161891" cy="617629"/>
          </a:xfrm>
        </p:spPr>
        <p:txBody>
          <a:bodyPr>
            <a:noAutofit/>
          </a:bodyPr>
          <a:lstStyle>
            <a:lvl1pPr>
              <a:defRPr sz="1600"/>
            </a:lvl1pPr>
          </a:lstStyle>
          <a:p>
            <a:r>
              <a:rPr lang="en-GB" dirty="0"/>
              <a:t>adjusted internal procedures based on newly adopted tasks after</a:t>
            </a:r>
            <a:endParaRPr lang="x-none" dirty="0"/>
          </a:p>
        </p:txBody>
      </p:sp>
      <p:sp>
        <p:nvSpPr>
          <p:cNvPr id="28" name="Text Placeholder 7">
            <a:extLst>
              <a:ext uri="{FF2B5EF4-FFF2-40B4-BE49-F238E27FC236}">
                <a16:creationId xmlns:a16="http://schemas.microsoft.com/office/drawing/2014/main" xmlns="" id="{7FF94329-9AA0-4C9C-B955-672D49574D32}"/>
              </a:ext>
            </a:extLst>
          </p:cNvPr>
          <p:cNvSpPr>
            <a:spLocks noGrp="1"/>
          </p:cNvSpPr>
          <p:nvPr>
            <p:ph type="body" sz="quarter" idx="70"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Building on a strong basis from phase I:</a:t>
            </a:r>
            <a:br>
              <a:rPr lang="en-US" dirty="0"/>
            </a:br>
            <a:r>
              <a:rPr lang="en-US" dirty="0"/>
              <a:t>How does the reform bring a real benefit?</a:t>
            </a:r>
            <a:endParaRPr lang="x-none" dirty="0"/>
          </a:p>
        </p:txBody>
      </p:sp>
    </p:spTree>
    <p:extLst>
      <p:ext uri="{BB962C8B-B14F-4D97-AF65-F5344CB8AC3E}">
        <p14:creationId xmlns:p14="http://schemas.microsoft.com/office/powerpoint/2010/main" xmlns="" val="4049157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xmlns="" id="{CD326FA5-6C35-CA41-9F20-90608F42464A}"/>
              </a:ext>
            </a:extLst>
          </p:cNvPr>
          <p:cNvSpPr>
            <a:spLocks noGrp="1"/>
          </p:cNvSpPr>
          <p:nvPr>
            <p:ph type="pic" sz="quarter" idx="64"/>
          </p:nvPr>
        </p:nvSpPr>
        <p:spPr>
          <a:xfrm>
            <a:off x="685352" y="1311216"/>
            <a:ext cx="3541591" cy="1873942"/>
          </a:xfrm>
          <a:solidFill>
            <a:srgbClr val="92C1E9">
              <a:alpha val="40000"/>
            </a:srgbClr>
          </a:solidFill>
        </p:spPr>
        <p:txBody>
          <a:bodyPr>
            <a:normAutofit/>
          </a:bodyPr>
          <a:lstStyle>
            <a:lvl1pPr>
              <a:defRPr sz="800"/>
            </a:lvl1pPr>
          </a:lstStyle>
          <a:p>
            <a:r>
              <a:rPr lang="en-GB" dirty="0"/>
              <a:t>Click icon to add picture</a:t>
            </a:r>
            <a:endParaRPr lang="x-none" dirty="0"/>
          </a:p>
        </p:txBody>
      </p:sp>
      <p:sp>
        <p:nvSpPr>
          <p:cNvPr id="11" name="Picture Placeholder 9">
            <a:extLst>
              <a:ext uri="{FF2B5EF4-FFF2-40B4-BE49-F238E27FC236}">
                <a16:creationId xmlns:a16="http://schemas.microsoft.com/office/drawing/2014/main" xmlns="" id="{F95D7F27-DE3F-E541-ACAF-C9311CDC9201}"/>
              </a:ext>
            </a:extLst>
          </p:cNvPr>
          <p:cNvSpPr>
            <a:spLocks noGrp="1"/>
          </p:cNvSpPr>
          <p:nvPr>
            <p:ph type="pic" sz="quarter" idx="65"/>
          </p:nvPr>
        </p:nvSpPr>
        <p:spPr>
          <a:xfrm>
            <a:off x="4325204" y="1311216"/>
            <a:ext cx="3541591" cy="1873942"/>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2" name="Picture Placeholder 9">
            <a:extLst>
              <a:ext uri="{FF2B5EF4-FFF2-40B4-BE49-F238E27FC236}">
                <a16:creationId xmlns:a16="http://schemas.microsoft.com/office/drawing/2014/main" xmlns="" id="{6F0E78B7-85AB-884B-B609-D23086FC86BE}"/>
              </a:ext>
            </a:extLst>
          </p:cNvPr>
          <p:cNvSpPr>
            <a:spLocks noGrp="1"/>
          </p:cNvSpPr>
          <p:nvPr>
            <p:ph type="pic" sz="quarter" idx="66"/>
          </p:nvPr>
        </p:nvSpPr>
        <p:spPr>
          <a:xfrm>
            <a:off x="7965057" y="1311215"/>
            <a:ext cx="3541591" cy="1873942"/>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3" name="Picture Placeholder 9">
            <a:extLst>
              <a:ext uri="{FF2B5EF4-FFF2-40B4-BE49-F238E27FC236}">
                <a16:creationId xmlns:a16="http://schemas.microsoft.com/office/drawing/2014/main" xmlns="" id="{4C96A5E7-FE75-8F47-A746-499EB14DE006}"/>
              </a:ext>
            </a:extLst>
          </p:cNvPr>
          <p:cNvSpPr>
            <a:spLocks noGrp="1"/>
          </p:cNvSpPr>
          <p:nvPr>
            <p:ph type="pic" sz="quarter" idx="70"/>
          </p:nvPr>
        </p:nvSpPr>
        <p:spPr>
          <a:xfrm>
            <a:off x="685352" y="4450080"/>
            <a:ext cx="2641243" cy="1816481"/>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4" name="Picture Placeholder 9">
            <a:extLst>
              <a:ext uri="{FF2B5EF4-FFF2-40B4-BE49-F238E27FC236}">
                <a16:creationId xmlns:a16="http://schemas.microsoft.com/office/drawing/2014/main" xmlns="" id="{7B2C5C50-FDCD-E248-8757-B7E183D255EE}"/>
              </a:ext>
            </a:extLst>
          </p:cNvPr>
          <p:cNvSpPr>
            <a:spLocks noGrp="1"/>
          </p:cNvSpPr>
          <p:nvPr>
            <p:ph type="pic" sz="quarter" idx="71"/>
          </p:nvPr>
        </p:nvSpPr>
        <p:spPr>
          <a:xfrm>
            <a:off x="3430101" y="4450080"/>
            <a:ext cx="2641243" cy="1816481"/>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5" name="Picture Placeholder 9">
            <a:extLst>
              <a:ext uri="{FF2B5EF4-FFF2-40B4-BE49-F238E27FC236}">
                <a16:creationId xmlns:a16="http://schemas.microsoft.com/office/drawing/2014/main" xmlns="" id="{FA1D1D62-EAA0-8943-9797-DD756EE9FC2A}"/>
              </a:ext>
            </a:extLst>
          </p:cNvPr>
          <p:cNvSpPr>
            <a:spLocks noGrp="1"/>
          </p:cNvSpPr>
          <p:nvPr>
            <p:ph type="pic" sz="quarter" idx="72"/>
          </p:nvPr>
        </p:nvSpPr>
        <p:spPr>
          <a:xfrm>
            <a:off x="6174850" y="4450080"/>
            <a:ext cx="2641243" cy="1816481"/>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6" name="Picture Placeholder 9">
            <a:extLst>
              <a:ext uri="{FF2B5EF4-FFF2-40B4-BE49-F238E27FC236}">
                <a16:creationId xmlns:a16="http://schemas.microsoft.com/office/drawing/2014/main" xmlns="" id="{BA0D88D0-626D-1543-A5DD-9BAB559B58E3}"/>
              </a:ext>
            </a:extLst>
          </p:cNvPr>
          <p:cNvSpPr>
            <a:spLocks noGrp="1"/>
          </p:cNvSpPr>
          <p:nvPr>
            <p:ph type="pic" sz="quarter" idx="73"/>
          </p:nvPr>
        </p:nvSpPr>
        <p:spPr>
          <a:xfrm>
            <a:off x="8919599" y="4450079"/>
            <a:ext cx="2587049" cy="1816481"/>
          </a:xfrm>
          <a:solidFill>
            <a:srgbClr val="92C1E9">
              <a:alpha val="40000"/>
            </a:srgbClr>
          </a:solidFill>
        </p:spPr>
        <p:txBody>
          <a:bodyPr>
            <a:normAutofit/>
          </a:bodyPr>
          <a:lstStyle>
            <a:lvl1pPr>
              <a:defRPr sz="800"/>
            </a:lvl1pPr>
          </a:lstStyle>
          <a:p>
            <a:r>
              <a:rPr lang="en-GB"/>
              <a:t>Click icon to add picture</a:t>
            </a:r>
            <a:endParaRPr lang="x-none"/>
          </a:p>
        </p:txBody>
      </p:sp>
      <p:pic>
        <p:nvPicPr>
          <p:cNvPr id="27" name="Picture 26">
            <a:extLst>
              <a:ext uri="{FF2B5EF4-FFF2-40B4-BE49-F238E27FC236}">
                <a16:creationId xmlns:a16="http://schemas.microsoft.com/office/drawing/2014/main" xmlns="" id="{53A7AB3A-893B-8045-BD50-8ED95A53EED2}"/>
              </a:ext>
            </a:extLst>
          </p:cNvPr>
          <p:cNvPicPr>
            <a:picLocks noChangeAspect="1"/>
          </p:cNvPicPr>
          <p:nvPr/>
        </p:nvPicPr>
        <p:blipFill>
          <a:blip r:embed="rId2"/>
          <a:stretch>
            <a:fillRect/>
          </a:stretch>
        </p:blipFill>
        <p:spPr>
          <a:xfrm>
            <a:off x="-24656" y="3297892"/>
            <a:ext cx="12192000" cy="1043650"/>
          </a:xfrm>
          <a:prstGeom prst="rect">
            <a:avLst/>
          </a:prstGeom>
        </p:spPr>
      </p:pic>
      <p:sp>
        <p:nvSpPr>
          <p:cNvPr id="14" name="Text Placeholder 7">
            <a:extLst>
              <a:ext uri="{FF2B5EF4-FFF2-40B4-BE49-F238E27FC236}">
                <a16:creationId xmlns:a16="http://schemas.microsoft.com/office/drawing/2014/main" xmlns="" id="{BCC883B9-4AD3-4F8B-8FFA-FFED80377A51}"/>
              </a:ext>
            </a:extLst>
          </p:cNvPr>
          <p:cNvSpPr>
            <a:spLocks noGrp="1"/>
          </p:cNvSpPr>
          <p:nvPr>
            <p:ph type="body" sz="quarter" idx="74"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Cooperation as a key to success</a:t>
            </a:r>
            <a:endParaRPr lang="x-none" dirty="0"/>
          </a:p>
        </p:txBody>
      </p:sp>
    </p:spTree>
    <p:extLst>
      <p:ext uri="{BB962C8B-B14F-4D97-AF65-F5344CB8AC3E}">
        <p14:creationId xmlns:p14="http://schemas.microsoft.com/office/powerpoint/2010/main" xmlns="" val="337533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xmlns="" id="{F5B6CFE5-D31B-4A4A-9953-FA97827D8296}"/>
              </a:ext>
            </a:extLst>
          </p:cNvPr>
          <p:cNvSpPr>
            <a:spLocks noGrp="1"/>
          </p:cNvSpPr>
          <p:nvPr>
            <p:ph type="pic" sz="quarter" idx="13"/>
          </p:nvPr>
        </p:nvSpPr>
        <p:spPr>
          <a:xfrm>
            <a:off x="761106" y="2694739"/>
            <a:ext cx="3494761" cy="341919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6" name="Picture Placeholder 9">
            <a:extLst>
              <a:ext uri="{FF2B5EF4-FFF2-40B4-BE49-F238E27FC236}">
                <a16:creationId xmlns:a16="http://schemas.microsoft.com/office/drawing/2014/main" xmlns="" id="{535CAC0B-A13C-5047-B278-564ECAFFB6D5}"/>
              </a:ext>
            </a:extLst>
          </p:cNvPr>
          <p:cNvSpPr>
            <a:spLocks noGrp="1"/>
          </p:cNvSpPr>
          <p:nvPr>
            <p:ph type="pic" sz="quarter" idx="14"/>
          </p:nvPr>
        </p:nvSpPr>
        <p:spPr>
          <a:xfrm>
            <a:off x="4386497" y="2694739"/>
            <a:ext cx="3494761" cy="341919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7" name="Picture Placeholder 9">
            <a:extLst>
              <a:ext uri="{FF2B5EF4-FFF2-40B4-BE49-F238E27FC236}">
                <a16:creationId xmlns:a16="http://schemas.microsoft.com/office/drawing/2014/main" xmlns="" id="{245E8CE9-AE50-374C-8E18-B99C38BE046E}"/>
              </a:ext>
            </a:extLst>
          </p:cNvPr>
          <p:cNvSpPr>
            <a:spLocks noGrp="1"/>
          </p:cNvSpPr>
          <p:nvPr>
            <p:ph type="pic" sz="quarter" idx="15"/>
          </p:nvPr>
        </p:nvSpPr>
        <p:spPr>
          <a:xfrm>
            <a:off x="8011889" y="2694739"/>
            <a:ext cx="3494761" cy="3419190"/>
          </a:xfrm>
          <a:solidFill>
            <a:srgbClr val="92C1E9">
              <a:alpha val="40000"/>
            </a:srgbClr>
          </a:solidFill>
        </p:spPr>
        <p:txBody>
          <a:bodyPr>
            <a:normAutofit/>
          </a:bodyPr>
          <a:lstStyle>
            <a:lvl1pPr>
              <a:defRPr sz="800"/>
            </a:lvl1pPr>
          </a:lstStyle>
          <a:p>
            <a:r>
              <a:rPr lang="en-GB"/>
              <a:t>Click icon to add picture</a:t>
            </a:r>
            <a:endParaRPr lang="x-none"/>
          </a:p>
        </p:txBody>
      </p:sp>
      <p:sp>
        <p:nvSpPr>
          <p:cNvPr id="18" name="Text Placeholder 59">
            <a:extLst>
              <a:ext uri="{FF2B5EF4-FFF2-40B4-BE49-F238E27FC236}">
                <a16:creationId xmlns:a16="http://schemas.microsoft.com/office/drawing/2014/main" xmlns="" id="{D8C63379-2F92-7544-8384-DDE58CC2AFFC}"/>
              </a:ext>
            </a:extLst>
          </p:cNvPr>
          <p:cNvSpPr>
            <a:spLocks noGrp="1"/>
          </p:cNvSpPr>
          <p:nvPr>
            <p:ph type="body" sz="quarter" idx="60" hasCustomPrompt="1"/>
          </p:nvPr>
        </p:nvSpPr>
        <p:spPr>
          <a:xfrm>
            <a:off x="761106" y="1325304"/>
            <a:ext cx="10745544" cy="1168027"/>
          </a:xfrm>
        </p:spPr>
        <p:txBody>
          <a:bodyPr>
            <a:noAutofit/>
          </a:bodyPr>
          <a:lstStyle>
            <a:lvl1pPr>
              <a:lnSpc>
                <a:spcPct val="100000"/>
              </a:lnSpc>
              <a:spcBef>
                <a:spcPts val="1000"/>
              </a:spcBef>
              <a:spcAft>
                <a:spcPts val="400"/>
              </a:spcAft>
              <a:defRPr sz="1800">
                <a:solidFill>
                  <a:srgbClr val="071940"/>
                </a:solidFill>
              </a:defRPr>
            </a:lvl1pPr>
          </a:lstStyle>
          <a:p>
            <a:r>
              <a:rPr lang="en-GB" dirty="0"/>
              <a:t>Thanks to the success of the reform and with the huge support by all its donors and partners, U-LEAD with Europe activities and initiatives provide maximum visibility for the EU and the  contributing EU member states (U-LEAD being one the most visible programme in Ukraine)</a:t>
            </a:r>
          </a:p>
        </p:txBody>
      </p:sp>
      <p:sp>
        <p:nvSpPr>
          <p:cNvPr id="7" name="Text Placeholder 7">
            <a:extLst>
              <a:ext uri="{FF2B5EF4-FFF2-40B4-BE49-F238E27FC236}">
                <a16:creationId xmlns:a16="http://schemas.microsoft.com/office/drawing/2014/main" xmlns="" id="{5C91D5DD-A5DC-49D8-88CB-5B8DC0C5E9C4}"/>
              </a:ext>
            </a:extLst>
          </p:cNvPr>
          <p:cNvSpPr>
            <a:spLocks noGrp="1"/>
          </p:cNvSpPr>
          <p:nvPr>
            <p:ph type="body" sz="quarter" idx="74"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A highly visible platform</a:t>
            </a:r>
            <a:endParaRPr lang="x-none" dirty="0"/>
          </a:p>
        </p:txBody>
      </p:sp>
    </p:spTree>
    <p:extLst>
      <p:ext uri="{BB962C8B-B14F-4D97-AF65-F5344CB8AC3E}">
        <p14:creationId xmlns:p14="http://schemas.microsoft.com/office/powerpoint/2010/main" xmlns="" val="526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grpSp>
        <p:nvGrpSpPr>
          <p:cNvPr id="2" name="Group 12">
            <a:extLst>
              <a:ext uri="{FF2B5EF4-FFF2-40B4-BE49-F238E27FC236}">
                <a16:creationId xmlns="" xmlns:a16="http://schemas.microsoft.com/office/drawing/2014/main" id="{C82066DD-D313-D148-89C7-338EB873A730}"/>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15" name="Freeform 14">
              <a:extLst>
                <a:ext uri="{FF2B5EF4-FFF2-40B4-BE49-F238E27FC236}">
                  <a16:creationId xmlns=""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9" name="Title 1">
            <a:extLst>
              <a:ext uri="{FF2B5EF4-FFF2-40B4-BE49-F238E27FC236}">
                <a16:creationId xmlns="" xmlns:a16="http://schemas.microsoft.com/office/drawing/2014/main" id="{A5C37098-CEB2-1E45-989B-3DD92F3B1A30}"/>
              </a:ext>
            </a:extLst>
          </p:cNvPr>
          <p:cNvSpPr>
            <a:spLocks noGrp="1"/>
          </p:cNvSpPr>
          <p:nvPr>
            <p:ph type="title" hasCustomPrompt="1"/>
          </p:nvPr>
        </p:nvSpPr>
        <p:spPr>
          <a:xfrm>
            <a:off x="964023" y="82713"/>
            <a:ext cx="4572001" cy="2286000"/>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18" name="Text Placeholder 29">
            <a:extLst>
              <a:ext uri="{FF2B5EF4-FFF2-40B4-BE49-F238E27FC236}">
                <a16:creationId xmlns="" xmlns:a16="http://schemas.microsoft.com/office/drawing/2014/main" id="{E66F2BC9-2F8A-1543-9AFD-9BAB0E75B31C}"/>
              </a:ext>
            </a:extLst>
          </p:cNvPr>
          <p:cNvSpPr>
            <a:spLocks noGrp="1"/>
          </p:cNvSpPr>
          <p:nvPr>
            <p:ph type="body" sz="quarter" idx="11" hasCustomPrompt="1"/>
          </p:nvPr>
        </p:nvSpPr>
        <p:spPr>
          <a:xfrm>
            <a:off x="952499" y="2810201"/>
            <a:ext cx="4572001" cy="2560320"/>
          </a:xfrm>
        </p:spPr>
        <p:txBody>
          <a:bodyPr lIns="0" tIns="0" rIns="0" bIns="0">
            <a:norm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5" name="Slide Number Placeholder 4">
            <a:extLst>
              <a:ext uri="{FF2B5EF4-FFF2-40B4-BE49-F238E27FC236}">
                <a16:creationId xmlns="" xmlns:a16="http://schemas.microsoft.com/office/drawing/2014/main" id="{6184536E-AD08-4371-85E9-A816C30B6AE7}"/>
              </a:ext>
            </a:extLst>
          </p:cNvPr>
          <p:cNvSpPr>
            <a:spLocks noGrp="1"/>
          </p:cNvSpPr>
          <p:nvPr>
            <p:ph type="sldNum" sz="quarter" idx="16"/>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DB285929-1018-4370-A170-074C414B2281}"/>
              </a:ext>
            </a:extLst>
          </p:cNvPr>
          <p:cNvSpPr>
            <a:spLocks noGrp="1"/>
          </p:cNvSpPr>
          <p:nvPr>
            <p:ph type="ftr" sz="quarter" idx="15"/>
          </p:nvPr>
        </p:nvSpPr>
        <p:spPr/>
        <p:txBody>
          <a:bodyPr/>
          <a:lstStyle/>
          <a:p>
            <a:endParaRPr lang="uk-UA"/>
          </a:p>
        </p:txBody>
      </p:sp>
      <p:sp>
        <p:nvSpPr>
          <p:cNvPr id="6" name="Date Placeholder 3">
            <a:extLst>
              <a:ext uri="{FF2B5EF4-FFF2-40B4-BE49-F238E27FC236}">
                <a16:creationId xmlns="" xmlns:a16="http://schemas.microsoft.com/office/drawing/2014/main" id="{10A569B5-C0E0-B13D-812D-D5FA977913CF}"/>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
        <p:nvSpPr>
          <p:cNvPr id="14" name="Picture Placeholder 2">
            <a:extLst>
              <a:ext uri="{FF2B5EF4-FFF2-40B4-BE49-F238E27FC236}">
                <a16:creationId xmlns="" xmlns:a16="http://schemas.microsoft.com/office/drawing/2014/main" id="{F0C4E8C2-3240-594A-9D5E-1BCD1AF44C5E}"/>
              </a:ext>
            </a:extLst>
          </p:cNvPr>
          <p:cNvSpPr>
            <a:spLocks noGrp="1"/>
          </p:cNvSpPr>
          <p:nvPr>
            <p:ph type="pic" sz="quarter" idx="13" hasCustomPrompt="1"/>
          </p:nvPr>
        </p:nvSpPr>
        <p:spPr>
          <a:xfrm>
            <a:off x="6096000" y="0"/>
            <a:ext cx="6096000" cy="6880543"/>
          </a:xfrm>
        </p:spPr>
        <p:txBody>
          <a:bodyPr tIns="182880"/>
          <a:lstStyle>
            <a:lvl1pPr marL="0" indent="0" algn="ctr">
              <a:buNone/>
              <a:defRPr/>
            </a:lvl1pPr>
          </a:lstStyle>
          <a:p>
            <a:r>
              <a:rPr lang="en-US" dirty="0"/>
              <a:t>Click to add picture</a:t>
            </a:r>
          </a:p>
        </p:txBody>
      </p:sp>
    </p:spTree>
    <p:extLst>
      <p:ext uri="{BB962C8B-B14F-4D97-AF65-F5344CB8AC3E}">
        <p14:creationId xmlns="" xmlns:p14="http://schemas.microsoft.com/office/powerpoint/2010/main" val="3073769527"/>
      </p:ext>
    </p:extLst>
  </p:cSld>
  <p:clrMapOvr>
    <a:masterClrMapping/>
  </p:clrMapOvr>
  <p:extLst mod="1">
    <p:ext uri="{DCECCB84-F9BA-43D5-87BE-67443E8EF086}">
      <p15:sldGuideLst xmlns=""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C70434C0-3673-6F4A-BC37-16B1489A8376}"/>
              </a:ext>
            </a:extLst>
          </p:cNvPr>
          <p:cNvCxnSpPr>
            <a:cxnSpLocks/>
          </p:cNvCxnSpPr>
          <p:nvPr/>
        </p:nvCxnSpPr>
        <p:spPr>
          <a:xfrm>
            <a:off x="685353" y="1489536"/>
            <a:ext cx="10803915" cy="9145"/>
          </a:xfrm>
          <a:prstGeom prst="line">
            <a:avLst/>
          </a:prstGeom>
          <a:ln w="15875">
            <a:solidFill>
              <a:srgbClr val="DEEDE8"/>
            </a:solidFill>
          </a:ln>
        </p:spPr>
        <p:style>
          <a:lnRef idx="1">
            <a:schemeClr val="accent4"/>
          </a:lnRef>
          <a:fillRef idx="0">
            <a:schemeClr val="accent4"/>
          </a:fillRef>
          <a:effectRef idx="0">
            <a:schemeClr val="accent4"/>
          </a:effectRef>
          <a:fontRef idx="minor">
            <a:schemeClr val="tx1"/>
          </a:fontRef>
        </p:style>
      </p:cxnSp>
      <p:sp>
        <p:nvSpPr>
          <p:cNvPr id="13" name="Rectangle 12">
            <a:extLst>
              <a:ext uri="{FF2B5EF4-FFF2-40B4-BE49-F238E27FC236}">
                <a16:creationId xmlns:a16="http://schemas.microsoft.com/office/drawing/2014/main" xmlns="" id="{635C1EA2-EDB8-F348-88FD-E8DA37ED83E6}"/>
              </a:ext>
            </a:extLst>
          </p:cNvPr>
          <p:cNvSpPr/>
          <p:nvPr/>
        </p:nvSpPr>
        <p:spPr>
          <a:xfrm>
            <a:off x="685353" y="1480392"/>
            <a:ext cx="92015" cy="212627"/>
          </a:xfrm>
          <a:prstGeom prst="rect">
            <a:avLst/>
          </a:prstGeom>
          <a:solidFill>
            <a:srgbClr val="5FA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14" name="Rectangle 13">
            <a:extLst>
              <a:ext uri="{FF2B5EF4-FFF2-40B4-BE49-F238E27FC236}">
                <a16:creationId xmlns:a16="http://schemas.microsoft.com/office/drawing/2014/main" xmlns="" id="{96AD5699-5687-0041-90B5-189E974A2784}"/>
              </a:ext>
            </a:extLst>
          </p:cNvPr>
          <p:cNvSpPr/>
          <p:nvPr/>
        </p:nvSpPr>
        <p:spPr>
          <a:xfrm>
            <a:off x="4419909" y="1480392"/>
            <a:ext cx="92015" cy="212627"/>
          </a:xfrm>
          <a:prstGeom prst="rect">
            <a:avLst/>
          </a:prstGeom>
          <a:solidFill>
            <a:srgbClr val="5FA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15" name="Rectangle 14">
            <a:extLst>
              <a:ext uri="{FF2B5EF4-FFF2-40B4-BE49-F238E27FC236}">
                <a16:creationId xmlns:a16="http://schemas.microsoft.com/office/drawing/2014/main" xmlns="" id="{F74DD80B-9ADD-E74F-822C-46CED106FEFE}"/>
              </a:ext>
            </a:extLst>
          </p:cNvPr>
          <p:cNvSpPr/>
          <p:nvPr/>
        </p:nvSpPr>
        <p:spPr>
          <a:xfrm>
            <a:off x="8154465" y="1498681"/>
            <a:ext cx="92015" cy="212627"/>
          </a:xfrm>
          <a:prstGeom prst="rect">
            <a:avLst/>
          </a:prstGeom>
          <a:solidFill>
            <a:srgbClr val="5FA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19" name="Picture Placeholder 9">
            <a:extLst>
              <a:ext uri="{FF2B5EF4-FFF2-40B4-BE49-F238E27FC236}">
                <a16:creationId xmlns:a16="http://schemas.microsoft.com/office/drawing/2014/main" xmlns="" id="{F5B6CFE5-D31B-4A4A-9953-FA97827D8296}"/>
              </a:ext>
            </a:extLst>
          </p:cNvPr>
          <p:cNvSpPr>
            <a:spLocks noGrp="1"/>
          </p:cNvSpPr>
          <p:nvPr>
            <p:ph type="pic" sz="quarter" idx="13"/>
          </p:nvPr>
        </p:nvSpPr>
        <p:spPr>
          <a:xfrm>
            <a:off x="685353" y="3379601"/>
            <a:ext cx="3317554" cy="2527713"/>
          </a:xfrm>
          <a:solidFill>
            <a:srgbClr val="92C1E9">
              <a:alpha val="40000"/>
            </a:srgbClr>
          </a:solidFill>
        </p:spPr>
        <p:txBody>
          <a:bodyPr>
            <a:normAutofit/>
          </a:bodyPr>
          <a:lstStyle>
            <a:lvl1pPr>
              <a:defRPr sz="800"/>
            </a:lvl1pPr>
          </a:lstStyle>
          <a:p>
            <a:r>
              <a:rPr lang="en-GB" dirty="0"/>
              <a:t>Click icon to add picture</a:t>
            </a:r>
            <a:endParaRPr lang="x-none" dirty="0"/>
          </a:p>
        </p:txBody>
      </p:sp>
      <p:sp>
        <p:nvSpPr>
          <p:cNvPr id="21" name="Picture Placeholder 9">
            <a:extLst>
              <a:ext uri="{FF2B5EF4-FFF2-40B4-BE49-F238E27FC236}">
                <a16:creationId xmlns:a16="http://schemas.microsoft.com/office/drawing/2014/main" xmlns="" id="{C9CCCB1A-B65E-9242-9B43-7F5C0A1E07D2}"/>
              </a:ext>
            </a:extLst>
          </p:cNvPr>
          <p:cNvSpPr>
            <a:spLocks noGrp="1"/>
          </p:cNvSpPr>
          <p:nvPr>
            <p:ph type="pic" sz="quarter" idx="43"/>
          </p:nvPr>
        </p:nvSpPr>
        <p:spPr>
          <a:xfrm>
            <a:off x="4419909" y="3379601"/>
            <a:ext cx="3317554" cy="2527713"/>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2" name="Picture Placeholder 9">
            <a:extLst>
              <a:ext uri="{FF2B5EF4-FFF2-40B4-BE49-F238E27FC236}">
                <a16:creationId xmlns:a16="http://schemas.microsoft.com/office/drawing/2014/main" xmlns="" id="{F0889EE2-2224-F44D-A3F7-9707C99CCD55}"/>
              </a:ext>
            </a:extLst>
          </p:cNvPr>
          <p:cNvSpPr>
            <a:spLocks noGrp="1"/>
          </p:cNvSpPr>
          <p:nvPr>
            <p:ph type="pic" sz="quarter" idx="44"/>
          </p:nvPr>
        </p:nvSpPr>
        <p:spPr>
          <a:xfrm>
            <a:off x="8172160" y="3372770"/>
            <a:ext cx="3317554" cy="2527713"/>
          </a:xfrm>
          <a:solidFill>
            <a:srgbClr val="92C1E9">
              <a:alpha val="40000"/>
            </a:srgbClr>
          </a:solidFill>
        </p:spPr>
        <p:txBody>
          <a:bodyPr>
            <a:normAutofit/>
          </a:bodyPr>
          <a:lstStyle>
            <a:lvl1pPr>
              <a:defRPr sz="800"/>
            </a:lvl1pPr>
          </a:lstStyle>
          <a:p>
            <a:r>
              <a:rPr lang="en-GB"/>
              <a:t>Click icon to add picture</a:t>
            </a:r>
            <a:endParaRPr lang="x-none"/>
          </a:p>
        </p:txBody>
      </p:sp>
      <p:sp>
        <p:nvSpPr>
          <p:cNvPr id="25" name="Text Placeholder 24">
            <a:extLst>
              <a:ext uri="{FF2B5EF4-FFF2-40B4-BE49-F238E27FC236}">
                <a16:creationId xmlns:a16="http://schemas.microsoft.com/office/drawing/2014/main" xmlns="" id="{EB41114E-0019-6648-8198-04D07E5CC131}"/>
              </a:ext>
            </a:extLst>
          </p:cNvPr>
          <p:cNvSpPr>
            <a:spLocks noGrp="1"/>
          </p:cNvSpPr>
          <p:nvPr>
            <p:ph type="body" sz="quarter" idx="45" hasCustomPrompt="1"/>
          </p:nvPr>
        </p:nvSpPr>
        <p:spPr>
          <a:xfrm>
            <a:off x="685801" y="2127209"/>
            <a:ext cx="3317108" cy="715621"/>
          </a:xfrm>
          <a:solidFill>
            <a:srgbClr val="DEEDE8"/>
          </a:solidFill>
        </p:spPr>
        <p:txBody>
          <a:bodyPr>
            <a:normAutofit/>
          </a:bodyPr>
          <a:lstStyle>
            <a:lvl1pPr>
              <a:lnSpc>
                <a:spcPct val="100000"/>
              </a:lnSpc>
              <a:spcBef>
                <a:spcPts val="200"/>
              </a:spcBef>
              <a:defRPr sz="1600" b="1" i="0">
                <a:solidFill>
                  <a:srgbClr val="0A5C43"/>
                </a:solidFill>
                <a:latin typeface="Montserrat" panose="00000500000000000000" pitchFamily="2" charset="0"/>
              </a:defRPr>
            </a:lvl1pPr>
          </a:lstStyle>
          <a:p>
            <a:pPr lvl="0"/>
            <a:r>
              <a:rPr lang="en-GB" dirty="0"/>
              <a:t>EU COMMISSIONER </a:t>
            </a:r>
          </a:p>
          <a:p>
            <a:pPr lvl="0"/>
            <a:r>
              <a:rPr lang="en-GB" dirty="0"/>
              <a:t>OLIVÉR VÁRHELYI </a:t>
            </a:r>
            <a:endParaRPr lang="x-none" dirty="0"/>
          </a:p>
        </p:txBody>
      </p:sp>
      <p:sp>
        <p:nvSpPr>
          <p:cNvPr id="26" name="Text Placeholder 24">
            <a:extLst>
              <a:ext uri="{FF2B5EF4-FFF2-40B4-BE49-F238E27FC236}">
                <a16:creationId xmlns:a16="http://schemas.microsoft.com/office/drawing/2014/main" xmlns="" id="{51B8E6D3-94CC-E743-B699-B2E69DCEA2D8}"/>
              </a:ext>
            </a:extLst>
          </p:cNvPr>
          <p:cNvSpPr>
            <a:spLocks noGrp="1"/>
          </p:cNvSpPr>
          <p:nvPr>
            <p:ph type="body" sz="quarter" idx="46" hasCustomPrompt="1"/>
          </p:nvPr>
        </p:nvSpPr>
        <p:spPr>
          <a:xfrm>
            <a:off x="4437606" y="2127209"/>
            <a:ext cx="3317108" cy="715621"/>
          </a:xfrm>
          <a:solidFill>
            <a:srgbClr val="DEEDE8"/>
          </a:solidFill>
        </p:spPr>
        <p:txBody>
          <a:bodyPr>
            <a:normAutofit/>
          </a:bodyPr>
          <a:lstStyle>
            <a:lvl1pPr>
              <a:lnSpc>
                <a:spcPct val="100000"/>
              </a:lnSpc>
              <a:spcBef>
                <a:spcPts val="200"/>
              </a:spcBef>
              <a:defRPr sz="1600" b="1" i="0">
                <a:solidFill>
                  <a:srgbClr val="0A5C43"/>
                </a:solidFill>
                <a:latin typeface="Montserrat SemiBold" pitchFamily="2" charset="77"/>
              </a:defRPr>
            </a:lvl1pPr>
          </a:lstStyle>
          <a:p>
            <a:pPr lvl="0"/>
            <a:r>
              <a:rPr lang="en-GB" dirty="0"/>
              <a:t>EU COMMISSIONER </a:t>
            </a:r>
          </a:p>
          <a:p>
            <a:pPr lvl="0"/>
            <a:r>
              <a:rPr lang="en-GB" dirty="0"/>
              <a:t>OLIVÉR VÁRHELYI </a:t>
            </a:r>
            <a:endParaRPr lang="x-none" dirty="0"/>
          </a:p>
        </p:txBody>
      </p:sp>
      <p:sp>
        <p:nvSpPr>
          <p:cNvPr id="27" name="Text Placeholder 24">
            <a:extLst>
              <a:ext uri="{FF2B5EF4-FFF2-40B4-BE49-F238E27FC236}">
                <a16:creationId xmlns:a16="http://schemas.microsoft.com/office/drawing/2014/main" xmlns="" id="{A3DBE015-9C74-0448-B6F6-0DCABF2C6BBB}"/>
              </a:ext>
            </a:extLst>
          </p:cNvPr>
          <p:cNvSpPr>
            <a:spLocks noGrp="1"/>
          </p:cNvSpPr>
          <p:nvPr>
            <p:ph type="body" sz="quarter" idx="47" hasCustomPrompt="1"/>
          </p:nvPr>
        </p:nvSpPr>
        <p:spPr>
          <a:xfrm>
            <a:off x="8172160" y="2120378"/>
            <a:ext cx="3317108" cy="715621"/>
          </a:xfrm>
          <a:solidFill>
            <a:srgbClr val="DEEDE8"/>
          </a:solidFill>
        </p:spPr>
        <p:txBody>
          <a:bodyPr>
            <a:normAutofit/>
          </a:bodyPr>
          <a:lstStyle>
            <a:lvl1pPr>
              <a:lnSpc>
                <a:spcPct val="100000"/>
              </a:lnSpc>
              <a:spcBef>
                <a:spcPts val="200"/>
              </a:spcBef>
              <a:defRPr sz="1600" b="1" i="0">
                <a:solidFill>
                  <a:srgbClr val="0A5C43"/>
                </a:solidFill>
                <a:latin typeface="Montserrat SemiBold" pitchFamily="2" charset="77"/>
              </a:defRPr>
            </a:lvl1pPr>
          </a:lstStyle>
          <a:p>
            <a:pPr lvl="0"/>
            <a:r>
              <a:rPr lang="en-GB" dirty="0"/>
              <a:t>EU COMMISSIONER </a:t>
            </a:r>
          </a:p>
          <a:p>
            <a:pPr lvl="0"/>
            <a:r>
              <a:rPr lang="en-GB" dirty="0"/>
              <a:t>OLIVÉR VÁRHELYI </a:t>
            </a:r>
            <a:endParaRPr lang="x-none" dirty="0"/>
          </a:p>
        </p:txBody>
      </p:sp>
      <p:sp>
        <p:nvSpPr>
          <p:cNvPr id="17" name="Text Placeholder 7">
            <a:extLst>
              <a:ext uri="{FF2B5EF4-FFF2-40B4-BE49-F238E27FC236}">
                <a16:creationId xmlns:a16="http://schemas.microsoft.com/office/drawing/2014/main" xmlns="" id="{7B9A2268-3ABA-46F5-9910-E88640E5FEFD}"/>
              </a:ext>
            </a:extLst>
          </p:cNvPr>
          <p:cNvSpPr>
            <a:spLocks noGrp="1"/>
          </p:cNvSpPr>
          <p:nvPr>
            <p:ph type="body" sz="quarter" idx="74"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A highly visible platform</a:t>
            </a:r>
            <a:endParaRPr lang="x-none" dirty="0"/>
          </a:p>
        </p:txBody>
      </p:sp>
    </p:spTree>
    <p:extLst>
      <p:ext uri="{BB962C8B-B14F-4D97-AF65-F5344CB8AC3E}">
        <p14:creationId xmlns:p14="http://schemas.microsoft.com/office/powerpoint/2010/main" xmlns="" val="274042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CD3DB-AA55-4344-9011-6A70E6E9A9C8}"/>
              </a:ext>
            </a:extLst>
          </p:cNvPr>
          <p:cNvSpPr>
            <a:spLocks noGrp="1"/>
          </p:cNvSpPr>
          <p:nvPr>
            <p:ph type="title"/>
          </p:nvPr>
        </p:nvSpPr>
        <p:spPr>
          <a:xfrm>
            <a:off x="838200" y="365125"/>
            <a:ext cx="9001539" cy="1325563"/>
          </a:xfrm>
        </p:spPr>
        <p:txBody>
          <a:bodyPr/>
          <a:lstStyle>
            <a:lvl1pPr>
              <a:defRPr b="0">
                <a:solidFill>
                  <a:srgbClr val="183E77"/>
                </a:solidFill>
                <a:latin typeface="Montserrat Black" panose="00000A00000000000000" pitchFamily="2" charset="0"/>
              </a:defRPr>
            </a:lvl1pPr>
          </a:lstStyle>
          <a:p>
            <a:r>
              <a:rPr lang="en-US" dirty="0"/>
              <a:t>Click to edit Master title style</a:t>
            </a:r>
            <a:endParaRPr lang="x-none" dirty="0"/>
          </a:p>
        </p:txBody>
      </p:sp>
    </p:spTree>
    <p:extLst>
      <p:ext uri="{BB962C8B-B14F-4D97-AF65-F5344CB8AC3E}">
        <p14:creationId xmlns:p14="http://schemas.microsoft.com/office/powerpoint/2010/main" xmlns="" val="1477461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0AA1B29-1A7C-4F4C-87A3-5763C615FD08}"/>
              </a:ext>
            </a:extLst>
          </p:cNvPr>
          <p:cNvSpPr>
            <a:spLocks noGrp="1"/>
          </p:cNvSpPr>
          <p:nvPr>
            <p:ph type="body" sz="quarter" idx="10" hasCustomPrompt="1"/>
          </p:nvPr>
        </p:nvSpPr>
        <p:spPr>
          <a:xfrm>
            <a:off x="798513" y="2271714"/>
            <a:ext cx="3802062" cy="4005682"/>
          </a:xfrm>
          <a:noFill/>
        </p:spPr>
        <p:txBody>
          <a:bodyPr anchor="t">
            <a:normAutofit/>
          </a:bodyPr>
          <a:lstStyle>
            <a:lvl1pPr>
              <a:lnSpc>
                <a:spcPct val="100000"/>
              </a:lnSpc>
              <a:spcBef>
                <a:spcPts val="400"/>
              </a:spcBef>
              <a:spcAft>
                <a:spcPts val="400"/>
              </a:spcAft>
              <a:defRPr sz="1800"/>
            </a:lvl1pPr>
          </a:lstStyle>
          <a:p>
            <a:pPr lvl="0"/>
            <a:r>
              <a:rPr lang="en-GB" dirty="0"/>
              <a:t>To enhance the capacities of key actors at national, regional and local levels to further implement Ukraine’s decentralisation and related regional policy, and to contribute to defining the functions for each level of government within specific policy areas.</a:t>
            </a:r>
            <a:endParaRPr lang="x-none" dirty="0"/>
          </a:p>
        </p:txBody>
      </p:sp>
      <p:pic>
        <p:nvPicPr>
          <p:cNvPr id="8" name="Picture 7">
            <a:extLst>
              <a:ext uri="{FF2B5EF4-FFF2-40B4-BE49-F238E27FC236}">
                <a16:creationId xmlns:a16="http://schemas.microsoft.com/office/drawing/2014/main" xmlns="" id="{5A75F960-23CF-9F4A-8B7D-B7FAFCF6F769}"/>
              </a:ext>
            </a:extLst>
          </p:cNvPr>
          <p:cNvPicPr>
            <a:picLocks noChangeAspect="1"/>
          </p:cNvPicPr>
          <p:nvPr/>
        </p:nvPicPr>
        <p:blipFill>
          <a:blip r:embed="rId2"/>
          <a:stretch>
            <a:fillRect/>
          </a:stretch>
        </p:blipFill>
        <p:spPr>
          <a:xfrm>
            <a:off x="1281700" y="7276749"/>
            <a:ext cx="2188564" cy="1091400"/>
          </a:xfrm>
          <a:prstGeom prst="rect">
            <a:avLst/>
          </a:prstGeom>
        </p:spPr>
      </p:pic>
      <p:sp>
        <p:nvSpPr>
          <p:cNvPr id="10" name="Text Placeholder 9">
            <a:extLst>
              <a:ext uri="{FF2B5EF4-FFF2-40B4-BE49-F238E27FC236}">
                <a16:creationId xmlns:a16="http://schemas.microsoft.com/office/drawing/2014/main" xmlns="" id="{E93D0469-F970-6E40-A8BF-BBFA9F0CC0DE}"/>
              </a:ext>
            </a:extLst>
          </p:cNvPr>
          <p:cNvSpPr>
            <a:spLocks noGrp="1"/>
          </p:cNvSpPr>
          <p:nvPr>
            <p:ph type="body" sz="quarter" idx="11" hasCustomPrompt="1"/>
          </p:nvPr>
        </p:nvSpPr>
        <p:spPr>
          <a:xfrm>
            <a:off x="798513" y="1544675"/>
            <a:ext cx="3802062" cy="578576"/>
          </a:xfrm>
          <a:solidFill>
            <a:srgbClr val="93C2E8">
              <a:alpha val="55000"/>
            </a:srgbClr>
          </a:solidFill>
        </p:spPr>
        <p:txBody>
          <a:bodyPr>
            <a:normAutofit/>
          </a:bodyPr>
          <a:lstStyle>
            <a:lvl1pPr marL="0">
              <a:lnSpc>
                <a:spcPct val="140000"/>
              </a:lnSpc>
              <a:defRPr sz="2000" b="1" i="0">
                <a:solidFill>
                  <a:srgbClr val="183E77"/>
                </a:solidFill>
                <a:latin typeface="Montserrat SemiBold" pitchFamily="2" charset="77"/>
                <a:cs typeface="Arial" panose="020B0604020202020204" pitchFamily="34" charset="0"/>
              </a:defRPr>
            </a:lvl1pPr>
          </a:lstStyle>
          <a:p>
            <a:pPr lvl="0"/>
            <a:r>
              <a:rPr lang="en-GB" dirty="0"/>
              <a:t>Objective </a:t>
            </a:r>
            <a:endParaRPr lang="x-none" dirty="0"/>
          </a:p>
        </p:txBody>
      </p:sp>
      <p:sp>
        <p:nvSpPr>
          <p:cNvPr id="4" name="Content Placeholder 3">
            <a:extLst>
              <a:ext uri="{FF2B5EF4-FFF2-40B4-BE49-F238E27FC236}">
                <a16:creationId xmlns:a16="http://schemas.microsoft.com/office/drawing/2014/main" xmlns="" id="{8BEE0A97-0503-6C44-AA09-0EF6970CA640}"/>
              </a:ext>
            </a:extLst>
          </p:cNvPr>
          <p:cNvSpPr>
            <a:spLocks noGrp="1"/>
          </p:cNvSpPr>
          <p:nvPr>
            <p:ph sz="quarter" idx="12" hasCustomPrompt="1"/>
          </p:nvPr>
        </p:nvSpPr>
        <p:spPr>
          <a:xfrm>
            <a:off x="5072063" y="1544638"/>
            <a:ext cx="6515100" cy="4732337"/>
          </a:xfrm>
        </p:spPr>
        <p:txBody>
          <a:bodyPr>
            <a:normAutofit/>
          </a:bodyPr>
          <a:lstStyle>
            <a:lvl1pPr>
              <a:defRPr sz="1200"/>
            </a:lvl1pPr>
          </a:lstStyle>
          <a:p>
            <a:pPr lvl="0"/>
            <a:r>
              <a:rPr lang="en-GB" dirty="0"/>
              <a:t>Content</a:t>
            </a:r>
            <a:endParaRPr lang="x-none" dirty="0"/>
          </a:p>
        </p:txBody>
      </p:sp>
      <p:sp>
        <p:nvSpPr>
          <p:cNvPr id="11" name="Text Placeholder 7">
            <a:extLst>
              <a:ext uri="{FF2B5EF4-FFF2-40B4-BE49-F238E27FC236}">
                <a16:creationId xmlns:a16="http://schemas.microsoft.com/office/drawing/2014/main" xmlns="" id="{411EF300-7238-412F-8840-0FC032F72433}"/>
              </a:ext>
            </a:extLst>
          </p:cNvPr>
          <p:cNvSpPr>
            <a:spLocks noGrp="1"/>
          </p:cNvSpPr>
          <p:nvPr>
            <p:ph type="body" sz="quarter" idx="74"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Phase II of U-LEAD with Europe: KEY FACTS</a:t>
            </a:r>
            <a:endParaRPr lang="x-none" dirty="0"/>
          </a:p>
        </p:txBody>
      </p:sp>
    </p:spTree>
    <p:extLst>
      <p:ext uri="{BB962C8B-B14F-4D97-AF65-F5344CB8AC3E}">
        <p14:creationId xmlns:p14="http://schemas.microsoft.com/office/powerpoint/2010/main" xmlns="" val="611697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xmlns="" id="{3FFD160A-2340-6848-8562-AD7D3500D33F}"/>
              </a:ext>
            </a:extLst>
          </p:cNvPr>
          <p:cNvSpPr>
            <a:spLocks noGrp="1"/>
          </p:cNvSpPr>
          <p:nvPr>
            <p:ph type="tbl" sz="quarter" idx="10"/>
          </p:nvPr>
        </p:nvSpPr>
        <p:spPr>
          <a:xfrm>
            <a:off x="800100" y="1514475"/>
            <a:ext cx="10744200" cy="4643438"/>
          </a:xfrm>
        </p:spPr>
        <p:txBody>
          <a:bodyPr>
            <a:normAutofit/>
          </a:bodyPr>
          <a:lstStyle>
            <a:lvl1pPr>
              <a:defRPr sz="1400"/>
            </a:lvl1pPr>
          </a:lstStyle>
          <a:p>
            <a:r>
              <a:rPr lang="en-GB"/>
              <a:t>Click icon to add table</a:t>
            </a:r>
            <a:endParaRPr lang="x-none" dirty="0"/>
          </a:p>
        </p:txBody>
      </p:sp>
      <p:sp>
        <p:nvSpPr>
          <p:cNvPr id="4" name="Text Placeholder 7">
            <a:extLst>
              <a:ext uri="{FF2B5EF4-FFF2-40B4-BE49-F238E27FC236}">
                <a16:creationId xmlns:a16="http://schemas.microsoft.com/office/drawing/2014/main" xmlns="" id="{22B891D4-6FB4-4667-BA5C-0A22D487B418}"/>
              </a:ext>
            </a:extLst>
          </p:cNvPr>
          <p:cNvSpPr>
            <a:spLocks noGrp="1"/>
          </p:cNvSpPr>
          <p:nvPr>
            <p:ph type="body" sz="quarter" idx="74" hasCustomPrompt="1"/>
          </p:nvPr>
        </p:nvSpPr>
        <p:spPr>
          <a:xfrm>
            <a:off x="0" y="450305"/>
            <a:ext cx="7166113"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Results of Phase II: What do we jointly aim for?</a:t>
            </a:r>
            <a:endParaRPr lang="x-none" dirty="0"/>
          </a:p>
        </p:txBody>
      </p:sp>
    </p:spTree>
    <p:extLst>
      <p:ext uri="{BB962C8B-B14F-4D97-AF65-F5344CB8AC3E}">
        <p14:creationId xmlns:p14="http://schemas.microsoft.com/office/powerpoint/2010/main" xmlns="" val="2122835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 Placeholder 78">
            <a:extLst>
              <a:ext uri="{FF2B5EF4-FFF2-40B4-BE49-F238E27FC236}">
                <a16:creationId xmlns:a16="http://schemas.microsoft.com/office/drawing/2014/main" xmlns="" id="{161D256F-741A-0845-81C4-5147815C1DFE}"/>
              </a:ext>
            </a:extLst>
          </p:cNvPr>
          <p:cNvSpPr>
            <a:spLocks noGrp="1"/>
          </p:cNvSpPr>
          <p:nvPr>
            <p:ph type="body" sz="quarter" idx="48" hasCustomPrompt="1"/>
          </p:nvPr>
        </p:nvSpPr>
        <p:spPr>
          <a:xfrm>
            <a:off x="690153" y="1249489"/>
            <a:ext cx="10811694" cy="732761"/>
          </a:xfrm>
        </p:spPr>
        <p:txBody>
          <a:bodyPr/>
          <a:lstStyle>
            <a:lvl1pPr>
              <a:lnSpc>
                <a:spcPct val="100000"/>
              </a:lnSpc>
              <a:spcBef>
                <a:spcPts val="200"/>
              </a:spcBef>
              <a:defRPr b="1" i="0">
                <a:solidFill>
                  <a:srgbClr val="183E77"/>
                </a:solidFill>
                <a:latin typeface="Montserrat SemiBold" pitchFamily="2" charset="77"/>
              </a:defRPr>
            </a:lvl1pPr>
            <a:lvl2pPr>
              <a:defRPr b="0" i="0">
                <a:solidFill>
                  <a:srgbClr val="5F9CFF"/>
                </a:solidFill>
                <a:latin typeface="Montserrat Medium" pitchFamily="2" charset="77"/>
              </a:defRPr>
            </a:lvl2pPr>
            <a:lvl3pPr>
              <a:defRPr b="0" i="0">
                <a:solidFill>
                  <a:srgbClr val="5F9CFF"/>
                </a:solidFill>
                <a:latin typeface="Montserrat Medium" pitchFamily="2" charset="77"/>
              </a:defRPr>
            </a:lvl3pPr>
            <a:lvl4pPr>
              <a:defRPr b="0" i="0">
                <a:solidFill>
                  <a:srgbClr val="5F9CFF"/>
                </a:solidFill>
                <a:latin typeface="Montserrat Medium" pitchFamily="2" charset="77"/>
              </a:defRPr>
            </a:lvl4pPr>
            <a:lvl5pPr>
              <a:defRPr b="0" i="0">
                <a:solidFill>
                  <a:srgbClr val="5F9CFF"/>
                </a:solidFill>
                <a:latin typeface="Montserrat Medium" pitchFamily="2" charset="77"/>
              </a:defRPr>
            </a:lvl5pPr>
          </a:lstStyle>
          <a:p>
            <a:pPr lvl="0"/>
            <a:r>
              <a:rPr lang="en-GB" dirty="0"/>
              <a:t>An exploratory study in the first half of 2019 identified the three areas </a:t>
            </a:r>
            <a:br>
              <a:rPr lang="en-GB" dirty="0"/>
            </a:br>
            <a:r>
              <a:rPr lang="en-GB" dirty="0"/>
              <a:t>of Denmark‘s support to U-LEAD Phase II: </a:t>
            </a:r>
          </a:p>
        </p:txBody>
      </p:sp>
      <p:cxnSp>
        <p:nvCxnSpPr>
          <p:cNvPr id="5" name="Straight Connector 4">
            <a:extLst>
              <a:ext uri="{FF2B5EF4-FFF2-40B4-BE49-F238E27FC236}">
                <a16:creationId xmlns:a16="http://schemas.microsoft.com/office/drawing/2014/main" xmlns="" id="{27943A2A-E26D-764B-BE89-FD20F878393D}"/>
              </a:ext>
            </a:extLst>
          </p:cNvPr>
          <p:cNvCxnSpPr>
            <a:cxnSpLocks/>
          </p:cNvCxnSpPr>
          <p:nvPr/>
        </p:nvCxnSpPr>
        <p:spPr>
          <a:xfrm>
            <a:off x="685353" y="2336581"/>
            <a:ext cx="4800" cy="4043373"/>
          </a:xfrm>
          <a:prstGeom prst="line">
            <a:avLst/>
          </a:prstGeom>
          <a:ln w="15875">
            <a:solidFill>
              <a:srgbClr val="F39998"/>
            </a:solidFill>
          </a:ln>
        </p:spPr>
        <p:style>
          <a:lnRef idx="1">
            <a:schemeClr val="accent4"/>
          </a:lnRef>
          <a:fillRef idx="0">
            <a:schemeClr val="accent4"/>
          </a:fillRef>
          <a:effectRef idx="0">
            <a:schemeClr val="accent4"/>
          </a:effectRef>
          <a:fontRef idx="minor">
            <a:schemeClr val="tx1"/>
          </a:fontRef>
        </p:style>
      </p:cxnSp>
      <p:sp>
        <p:nvSpPr>
          <p:cNvPr id="6" name="Rectangle 5">
            <a:extLst>
              <a:ext uri="{FF2B5EF4-FFF2-40B4-BE49-F238E27FC236}">
                <a16:creationId xmlns:a16="http://schemas.microsoft.com/office/drawing/2014/main" xmlns="" id="{1DD14101-8FCC-0649-8BE4-85F735B45E11}"/>
              </a:ext>
            </a:extLst>
          </p:cNvPr>
          <p:cNvSpPr/>
          <p:nvPr/>
        </p:nvSpPr>
        <p:spPr>
          <a:xfrm rot="5400000">
            <a:off x="745659" y="2276275"/>
            <a:ext cx="92015" cy="212627"/>
          </a:xfrm>
          <a:prstGeom prst="rect">
            <a:avLst/>
          </a:prstGeom>
          <a:solidFill>
            <a:srgbClr val="E7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8" name="Rectangle 7">
            <a:extLst>
              <a:ext uri="{FF2B5EF4-FFF2-40B4-BE49-F238E27FC236}">
                <a16:creationId xmlns:a16="http://schemas.microsoft.com/office/drawing/2014/main" xmlns="" id="{BDE16B99-AF60-0545-9157-4FABAAE65FF5}"/>
              </a:ext>
            </a:extLst>
          </p:cNvPr>
          <p:cNvSpPr/>
          <p:nvPr/>
        </p:nvSpPr>
        <p:spPr>
          <a:xfrm rot="5400000">
            <a:off x="745659" y="3492103"/>
            <a:ext cx="92015" cy="212627"/>
          </a:xfrm>
          <a:prstGeom prst="rect">
            <a:avLst/>
          </a:prstGeom>
          <a:solidFill>
            <a:srgbClr val="E7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9" name="Rectangle 8">
            <a:extLst>
              <a:ext uri="{FF2B5EF4-FFF2-40B4-BE49-F238E27FC236}">
                <a16:creationId xmlns:a16="http://schemas.microsoft.com/office/drawing/2014/main" xmlns="" id="{B86627E7-6237-5D4B-8AEA-AE0F27B4B838}"/>
              </a:ext>
            </a:extLst>
          </p:cNvPr>
          <p:cNvSpPr/>
          <p:nvPr/>
        </p:nvSpPr>
        <p:spPr>
          <a:xfrm rot="5400000">
            <a:off x="745659" y="4899907"/>
            <a:ext cx="92015" cy="212627"/>
          </a:xfrm>
          <a:prstGeom prst="rect">
            <a:avLst/>
          </a:prstGeom>
          <a:solidFill>
            <a:srgbClr val="E7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F18118"/>
              </a:solidFill>
            </a:endParaRPr>
          </a:p>
        </p:txBody>
      </p:sp>
      <p:sp>
        <p:nvSpPr>
          <p:cNvPr id="10" name="Text Placeholder 24">
            <a:extLst>
              <a:ext uri="{FF2B5EF4-FFF2-40B4-BE49-F238E27FC236}">
                <a16:creationId xmlns:a16="http://schemas.microsoft.com/office/drawing/2014/main" xmlns="" id="{7A98B292-7C5C-F648-8562-CDEA9BD3063D}"/>
              </a:ext>
            </a:extLst>
          </p:cNvPr>
          <p:cNvSpPr>
            <a:spLocks noGrp="1"/>
          </p:cNvSpPr>
          <p:nvPr>
            <p:ph type="body" sz="quarter" idx="45" hasCustomPrompt="1"/>
          </p:nvPr>
        </p:nvSpPr>
        <p:spPr>
          <a:xfrm>
            <a:off x="1123123" y="2204994"/>
            <a:ext cx="10376236" cy="318578"/>
          </a:xfrm>
          <a:solidFill>
            <a:srgbClr val="F39998">
              <a:alpha val="13333"/>
            </a:srgbClr>
          </a:solidFill>
        </p:spPr>
        <p:txBody>
          <a:bodyPr>
            <a:normAutofit/>
          </a:bodyPr>
          <a:lstStyle>
            <a:lvl1pPr>
              <a:lnSpc>
                <a:spcPct val="100000"/>
              </a:lnSpc>
              <a:spcBef>
                <a:spcPts val="200"/>
              </a:spcBef>
              <a:defRPr sz="1600" b="1" i="0">
                <a:solidFill>
                  <a:srgbClr val="E73939"/>
                </a:solidFill>
                <a:latin typeface="Montserrat SemiBold" pitchFamily="2" charset="77"/>
              </a:defRPr>
            </a:lvl1pPr>
          </a:lstStyle>
          <a:p>
            <a:pPr lvl="0"/>
            <a:r>
              <a:rPr lang="en-GB" dirty="0"/>
              <a:t>Support to Regional Associations of AHs</a:t>
            </a:r>
            <a:endParaRPr lang="x-none" dirty="0"/>
          </a:p>
        </p:txBody>
      </p:sp>
      <p:sp>
        <p:nvSpPr>
          <p:cNvPr id="11" name="Text Placeholder 24">
            <a:extLst>
              <a:ext uri="{FF2B5EF4-FFF2-40B4-BE49-F238E27FC236}">
                <a16:creationId xmlns:a16="http://schemas.microsoft.com/office/drawing/2014/main" xmlns="" id="{D1947BF5-3081-0B41-AAB6-92568E989AEB}"/>
              </a:ext>
            </a:extLst>
          </p:cNvPr>
          <p:cNvSpPr>
            <a:spLocks noGrp="1"/>
          </p:cNvSpPr>
          <p:nvPr>
            <p:ph type="body" sz="quarter" idx="49" hasCustomPrompt="1"/>
          </p:nvPr>
        </p:nvSpPr>
        <p:spPr>
          <a:xfrm>
            <a:off x="1123123" y="3439127"/>
            <a:ext cx="10376236" cy="318578"/>
          </a:xfrm>
          <a:solidFill>
            <a:srgbClr val="F39998">
              <a:alpha val="13333"/>
            </a:srgbClr>
          </a:solidFill>
        </p:spPr>
        <p:txBody>
          <a:bodyPr>
            <a:normAutofit/>
          </a:bodyPr>
          <a:lstStyle>
            <a:lvl1pPr>
              <a:lnSpc>
                <a:spcPct val="100000"/>
              </a:lnSpc>
              <a:spcBef>
                <a:spcPts val="200"/>
              </a:spcBef>
              <a:defRPr sz="1600" b="1" i="0">
                <a:solidFill>
                  <a:srgbClr val="E73939"/>
                </a:solidFill>
                <a:latin typeface="Montserrat SemiBold" pitchFamily="2" charset="77"/>
              </a:defRPr>
            </a:lvl1pPr>
          </a:lstStyle>
          <a:p>
            <a:pPr lvl="0"/>
            <a:r>
              <a:rPr lang="en-GB" dirty="0"/>
              <a:t>Research cooperation on decentralisation</a:t>
            </a:r>
            <a:endParaRPr lang="x-none" dirty="0"/>
          </a:p>
        </p:txBody>
      </p:sp>
      <p:sp>
        <p:nvSpPr>
          <p:cNvPr id="12" name="Text Placeholder 24">
            <a:extLst>
              <a:ext uri="{FF2B5EF4-FFF2-40B4-BE49-F238E27FC236}">
                <a16:creationId xmlns:a16="http://schemas.microsoft.com/office/drawing/2014/main" xmlns="" id="{A5C0737B-F3ED-DF40-93A9-E99505D6153F}"/>
              </a:ext>
            </a:extLst>
          </p:cNvPr>
          <p:cNvSpPr>
            <a:spLocks noGrp="1"/>
          </p:cNvSpPr>
          <p:nvPr>
            <p:ph type="body" sz="quarter" idx="50" hasCustomPrompt="1"/>
          </p:nvPr>
        </p:nvSpPr>
        <p:spPr>
          <a:xfrm>
            <a:off x="1123123" y="4846931"/>
            <a:ext cx="10376236" cy="318578"/>
          </a:xfrm>
          <a:solidFill>
            <a:srgbClr val="F39998">
              <a:alpha val="13333"/>
            </a:srgbClr>
          </a:solidFill>
        </p:spPr>
        <p:txBody>
          <a:bodyPr>
            <a:normAutofit/>
          </a:bodyPr>
          <a:lstStyle>
            <a:lvl1pPr>
              <a:lnSpc>
                <a:spcPct val="100000"/>
              </a:lnSpc>
              <a:spcBef>
                <a:spcPts val="200"/>
              </a:spcBef>
              <a:defRPr sz="1600" b="1" i="0">
                <a:solidFill>
                  <a:srgbClr val="E73939"/>
                </a:solidFill>
                <a:latin typeface="Montserrat SemiBold" pitchFamily="2" charset="77"/>
              </a:defRPr>
            </a:lvl1pPr>
          </a:lstStyle>
          <a:p>
            <a:pPr lvl="0"/>
            <a:r>
              <a:rPr lang="en-GB" dirty="0"/>
              <a:t>Involvement of Danish Local Government experts in U-LEAD conferences and seminars</a:t>
            </a:r>
            <a:endParaRPr lang="x-none" dirty="0"/>
          </a:p>
        </p:txBody>
      </p:sp>
      <p:sp>
        <p:nvSpPr>
          <p:cNvPr id="13" name="Text Placeholder 4">
            <a:extLst>
              <a:ext uri="{FF2B5EF4-FFF2-40B4-BE49-F238E27FC236}">
                <a16:creationId xmlns:a16="http://schemas.microsoft.com/office/drawing/2014/main" xmlns="" id="{1629EB7A-0731-1241-8634-5707926B5278}"/>
              </a:ext>
            </a:extLst>
          </p:cNvPr>
          <p:cNvSpPr>
            <a:spLocks noGrp="1"/>
          </p:cNvSpPr>
          <p:nvPr>
            <p:ph type="body" sz="quarter" idx="10" hasCustomPrompt="1"/>
          </p:nvPr>
        </p:nvSpPr>
        <p:spPr>
          <a:xfrm>
            <a:off x="1115333" y="2573267"/>
            <a:ext cx="10376236" cy="689786"/>
          </a:xfrm>
          <a:noFill/>
        </p:spPr>
        <p:txBody>
          <a:bodyPr anchor="t">
            <a:normAutofit/>
          </a:bodyPr>
          <a:lstStyle>
            <a:lvl1pPr>
              <a:lnSpc>
                <a:spcPct val="100000"/>
              </a:lnSpc>
              <a:spcBef>
                <a:spcPts val="400"/>
              </a:spcBef>
              <a:spcAft>
                <a:spcPts val="400"/>
              </a:spcAft>
              <a:defRPr sz="1600"/>
            </a:lvl1pPr>
          </a:lstStyle>
          <a:p>
            <a:pPr lvl="0"/>
            <a:r>
              <a:rPr lang="en-GB" dirty="0"/>
              <a:t>Building capacity through peer-to-peer learning of representative associations to lobby and negotiate interests of </a:t>
            </a:r>
            <a:r>
              <a:rPr lang="en-GB" dirty="0" err="1"/>
              <a:t>hromadas</a:t>
            </a:r>
            <a:r>
              <a:rPr lang="en-GB" dirty="0"/>
              <a:t>. (contributes to Result 4)</a:t>
            </a:r>
          </a:p>
        </p:txBody>
      </p:sp>
      <p:sp>
        <p:nvSpPr>
          <p:cNvPr id="14" name="Text Placeholder 4">
            <a:extLst>
              <a:ext uri="{FF2B5EF4-FFF2-40B4-BE49-F238E27FC236}">
                <a16:creationId xmlns:a16="http://schemas.microsoft.com/office/drawing/2014/main" xmlns="" id="{C78C62BA-0E3E-8240-B9B2-2DB38C7D9363}"/>
              </a:ext>
            </a:extLst>
          </p:cNvPr>
          <p:cNvSpPr>
            <a:spLocks noGrp="1"/>
          </p:cNvSpPr>
          <p:nvPr>
            <p:ph type="body" sz="quarter" idx="51" hasCustomPrompt="1"/>
          </p:nvPr>
        </p:nvSpPr>
        <p:spPr>
          <a:xfrm>
            <a:off x="1125611" y="3802840"/>
            <a:ext cx="10376236" cy="887838"/>
          </a:xfrm>
          <a:noFill/>
        </p:spPr>
        <p:txBody>
          <a:bodyPr anchor="t">
            <a:normAutofit/>
          </a:bodyPr>
          <a:lstStyle>
            <a:lvl1pPr>
              <a:lnSpc>
                <a:spcPct val="100000"/>
              </a:lnSpc>
              <a:spcBef>
                <a:spcPts val="400"/>
              </a:spcBef>
              <a:spcAft>
                <a:spcPts val="400"/>
              </a:spcAft>
              <a:defRPr sz="1600"/>
            </a:lvl1pPr>
          </a:lstStyle>
          <a:p>
            <a:pPr lvl="0"/>
            <a:r>
              <a:rPr lang="en-GB" dirty="0"/>
              <a:t>Strengthen the knowledge base of Ukraine through the cooperation between Danish and Ukrainian universities in order increase capacity to deliver evidence-based policy advice on various aspects of decentralisation reform to decision-makers. (contributes to Result 1)</a:t>
            </a:r>
            <a:endParaRPr lang="x-none" dirty="0"/>
          </a:p>
        </p:txBody>
      </p:sp>
      <p:sp>
        <p:nvSpPr>
          <p:cNvPr id="15" name="Text Placeholder 4">
            <a:extLst>
              <a:ext uri="{FF2B5EF4-FFF2-40B4-BE49-F238E27FC236}">
                <a16:creationId xmlns:a16="http://schemas.microsoft.com/office/drawing/2014/main" xmlns="" id="{62C632E5-DA40-C848-8D99-D58AFFB9BA84}"/>
              </a:ext>
            </a:extLst>
          </p:cNvPr>
          <p:cNvSpPr>
            <a:spLocks noGrp="1"/>
          </p:cNvSpPr>
          <p:nvPr>
            <p:ph type="body" sz="quarter" idx="52" hasCustomPrompt="1"/>
          </p:nvPr>
        </p:nvSpPr>
        <p:spPr>
          <a:xfrm>
            <a:off x="1125611" y="5204510"/>
            <a:ext cx="10376236" cy="1306758"/>
          </a:xfrm>
          <a:noFill/>
        </p:spPr>
        <p:txBody>
          <a:bodyPr anchor="t">
            <a:normAutofit/>
          </a:bodyPr>
          <a:lstStyle>
            <a:lvl1pPr>
              <a:lnSpc>
                <a:spcPct val="100000"/>
              </a:lnSpc>
              <a:spcBef>
                <a:spcPts val="400"/>
              </a:spcBef>
              <a:spcAft>
                <a:spcPts val="400"/>
              </a:spcAft>
              <a:defRPr sz="1600"/>
            </a:lvl1pPr>
          </a:lstStyle>
          <a:p>
            <a:pPr lvl="0"/>
            <a:r>
              <a:rPr lang="en-GB" dirty="0"/>
              <a:t>Bringing Danish know-how and experience into the discourse on decentralisation and the strengthening of local governments e.g. regarding budget cooperation between municipalities and the government, intermunicipal cooperation, local government reforms and amalgamation processes, etc. </a:t>
            </a:r>
            <a:br>
              <a:rPr lang="en-GB" dirty="0"/>
            </a:br>
            <a:r>
              <a:rPr lang="en-GB" dirty="0"/>
              <a:t>(contributes to all results)</a:t>
            </a:r>
          </a:p>
        </p:txBody>
      </p:sp>
      <p:pic>
        <p:nvPicPr>
          <p:cNvPr id="16" name="Picture 15">
            <a:extLst>
              <a:ext uri="{FF2B5EF4-FFF2-40B4-BE49-F238E27FC236}">
                <a16:creationId xmlns:a16="http://schemas.microsoft.com/office/drawing/2014/main" xmlns="" id="{421B7CB0-F2B0-4645-886D-CF07E4266B90}"/>
              </a:ext>
            </a:extLst>
          </p:cNvPr>
          <p:cNvPicPr>
            <a:picLocks noChangeAspect="1"/>
          </p:cNvPicPr>
          <p:nvPr/>
        </p:nvPicPr>
        <p:blipFill>
          <a:blip r:embed="rId2"/>
          <a:stretch>
            <a:fillRect/>
          </a:stretch>
        </p:blipFill>
        <p:spPr>
          <a:xfrm>
            <a:off x="1281700" y="7276749"/>
            <a:ext cx="2188564" cy="1091400"/>
          </a:xfrm>
          <a:prstGeom prst="rect">
            <a:avLst/>
          </a:prstGeom>
        </p:spPr>
      </p:pic>
      <p:sp>
        <p:nvSpPr>
          <p:cNvPr id="17" name="Text Placeholder 7">
            <a:extLst>
              <a:ext uri="{FF2B5EF4-FFF2-40B4-BE49-F238E27FC236}">
                <a16:creationId xmlns:a16="http://schemas.microsoft.com/office/drawing/2014/main" xmlns="" id="{128CF4E7-2899-47C2-9989-A7F62EFBD59C}"/>
              </a:ext>
            </a:extLst>
          </p:cNvPr>
          <p:cNvSpPr>
            <a:spLocks noGrp="1"/>
          </p:cNvSpPr>
          <p:nvPr>
            <p:ph type="body" sz="quarter" idx="74" hasCustomPrompt="1"/>
          </p:nvPr>
        </p:nvSpPr>
        <p:spPr>
          <a:xfrm>
            <a:off x="0" y="450305"/>
            <a:ext cx="9372600" cy="673592"/>
          </a:xfrm>
          <a:noFill/>
        </p:spPr>
        <p:txBody>
          <a:bodyPr anchor="ctr">
            <a:normAutofit/>
          </a:bodyPr>
          <a:lstStyle>
            <a:lvl1pPr marL="684000">
              <a:defRPr sz="2800" b="0" i="0">
                <a:solidFill>
                  <a:srgbClr val="183E77"/>
                </a:solidFill>
                <a:latin typeface="Montserrat Black" panose="00000A00000000000000" pitchFamily="2" charset="0"/>
              </a:defRPr>
            </a:lvl1pPr>
          </a:lstStyle>
          <a:p>
            <a:pPr lvl="0"/>
            <a:r>
              <a:rPr lang="en-US" dirty="0"/>
              <a:t>Danish contribution to phase II</a:t>
            </a:r>
            <a:endParaRPr lang="x-none" dirty="0"/>
          </a:p>
        </p:txBody>
      </p:sp>
    </p:spTree>
    <p:extLst>
      <p:ext uri="{BB962C8B-B14F-4D97-AF65-F5344CB8AC3E}">
        <p14:creationId xmlns:p14="http://schemas.microsoft.com/office/powerpoint/2010/main" xmlns="" val="17802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xmlns="" id="{861F8D99-0215-1542-B9A1-D4FB09F8EB19}"/>
              </a:ext>
            </a:extLst>
          </p:cNvPr>
          <p:cNvSpPr>
            <a:spLocks noGrp="1"/>
          </p:cNvSpPr>
          <p:nvPr>
            <p:ph type="body" sz="quarter" idx="43" hasCustomPrompt="1"/>
          </p:nvPr>
        </p:nvSpPr>
        <p:spPr>
          <a:xfrm>
            <a:off x="0" y="450305"/>
            <a:ext cx="9279924" cy="673592"/>
          </a:xfrm>
          <a:solidFill>
            <a:srgbClr val="FFD603"/>
          </a:solidFill>
        </p:spPr>
        <p:txBody>
          <a:bodyPr anchor="ctr">
            <a:normAutofit/>
          </a:bodyPr>
          <a:lstStyle>
            <a:lvl1pPr marL="684000">
              <a:defRPr sz="2400" b="1" i="0">
                <a:solidFill>
                  <a:srgbClr val="071940"/>
                </a:solidFill>
                <a:latin typeface="Montserrat" pitchFamily="2" charset="77"/>
              </a:defRPr>
            </a:lvl1pPr>
          </a:lstStyle>
          <a:p>
            <a:pPr marL="684000"/>
            <a:r>
              <a:rPr lang="en-GB" sz="2400" b="1" i="0" dirty="0">
                <a:latin typeface="Montserrat" pitchFamily="2" charset="77"/>
              </a:rPr>
              <a:t>Results of Phase II: What do we jointly aim for?</a:t>
            </a:r>
          </a:p>
        </p:txBody>
      </p:sp>
    </p:spTree>
    <p:extLst>
      <p:ext uri="{BB962C8B-B14F-4D97-AF65-F5344CB8AC3E}">
        <p14:creationId xmlns:p14="http://schemas.microsoft.com/office/powerpoint/2010/main" xmlns="" val="3380276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xmlns="" id="{D36C1FFF-71EB-4A31-A7B5-416085F41B71}"/>
              </a:ext>
            </a:extLst>
          </p:cNvPr>
          <p:cNvSpPr>
            <a:spLocks noGrp="1"/>
          </p:cNvSpPr>
          <p:nvPr>
            <p:ph type="title"/>
          </p:nvPr>
        </p:nvSpPr>
        <p:spPr>
          <a:xfrm>
            <a:off x="2533650" y="331371"/>
            <a:ext cx="9075738" cy="906163"/>
          </a:xfrm>
          <a:prstGeom prst="rect">
            <a:avLst/>
          </a:prstGeom>
        </p:spPr>
        <p:txBody>
          <a:body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48768"/>
          </a:xfrm>
          <a:prstGeom prst="rect">
            <a:avLst/>
          </a:prstGeom>
        </p:spPr>
      </p:pic>
    </p:spTree>
    <p:extLst>
      <p:ext uri="{BB962C8B-B14F-4D97-AF65-F5344CB8AC3E}">
        <p14:creationId xmlns:p14="http://schemas.microsoft.com/office/powerpoint/2010/main" xmlns="" val="1751389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7" name="Title 13">
            <a:extLst>
              <a:ext uri="{FF2B5EF4-FFF2-40B4-BE49-F238E27FC236}">
                <a16:creationId xmlns:a16="http://schemas.microsoft.com/office/drawing/2014/main" xmlns="" id="{C66E35F1-FA40-4B0B-B1F7-D6EAB865B33F}"/>
              </a:ext>
            </a:extLst>
          </p:cNvPr>
          <p:cNvSpPr>
            <a:spLocks noGrp="1"/>
          </p:cNvSpPr>
          <p:nvPr>
            <p:ph type="title"/>
          </p:nvPr>
        </p:nvSpPr>
        <p:spPr>
          <a:xfrm>
            <a:off x="2533650" y="331371"/>
            <a:ext cx="9075738" cy="906163"/>
          </a:xfrm>
          <a:prstGeom prst="rect">
            <a:avLst/>
          </a:prstGeom>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48768"/>
          </a:xfrm>
          <a:prstGeom prst="rect">
            <a:avLst/>
          </a:prstGeom>
        </p:spPr>
      </p:pic>
    </p:spTree>
    <p:extLst>
      <p:ext uri="{BB962C8B-B14F-4D97-AF65-F5344CB8AC3E}">
        <p14:creationId xmlns:p14="http://schemas.microsoft.com/office/powerpoint/2010/main" xmlns="" val="27029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ea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029D7C82-45D3-B736-77A1-FE479F1AD081}"/>
              </a:ext>
            </a:extLst>
          </p:cNvPr>
          <p:cNvSpPr>
            <a:spLocks noGrp="1"/>
          </p:cNvSpPr>
          <p:nvPr>
            <p:ph type="pic" sz="quarter" idx="13" hasCustomPrompt="1"/>
          </p:nvPr>
        </p:nvSpPr>
        <p:spPr>
          <a:xfrm>
            <a:off x="0" y="0"/>
            <a:ext cx="12191998" cy="6858000"/>
          </a:xfrm>
          <a:custGeom>
            <a:avLst/>
            <a:gdLst>
              <a:gd name="connsiteX0" fmla="*/ 7154721 w 12191998"/>
              <a:gd name="connsiteY0" fmla="*/ 3951843 h 6858000"/>
              <a:gd name="connsiteX1" fmla="*/ 7154721 w 12191998"/>
              <a:gd name="connsiteY1" fmla="*/ 4052427 h 6858000"/>
              <a:gd name="connsiteX2" fmla="*/ 9288321 w 12191998"/>
              <a:gd name="connsiteY2" fmla="*/ 4052427 h 6858000"/>
              <a:gd name="connsiteX3" fmla="*/ 9288321 w 12191998"/>
              <a:gd name="connsiteY3" fmla="*/ 3951843 h 6858000"/>
              <a:gd name="connsiteX4" fmla="*/ 0 w 12191998"/>
              <a:gd name="connsiteY4" fmla="*/ 0 h 6858000"/>
              <a:gd name="connsiteX5" fmla="*/ 12191998 w 12191998"/>
              <a:gd name="connsiteY5" fmla="*/ 0 h 6858000"/>
              <a:gd name="connsiteX6" fmla="*/ 12191998 w 12191998"/>
              <a:gd name="connsiteY6" fmla="*/ 6858000 h 6858000"/>
              <a:gd name="connsiteX7" fmla="*/ 0 w 1219199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7154721" y="3951843"/>
                </a:moveTo>
                <a:lnTo>
                  <a:pt x="7154721" y="4052427"/>
                </a:lnTo>
                <a:lnTo>
                  <a:pt x="9288321" y="4052427"/>
                </a:lnTo>
                <a:lnTo>
                  <a:pt x="9288321" y="3951843"/>
                </a:lnTo>
                <a:close/>
                <a:moveTo>
                  <a:pt x="0" y="0"/>
                </a:moveTo>
                <a:lnTo>
                  <a:pt x="12191998" y="0"/>
                </a:lnTo>
                <a:lnTo>
                  <a:pt x="12191998" y="6858000"/>
                </a:lnTo>
                <a:lnTo>
                  <a:pt x="0" y="6858000"/>
                </a:lnTo>
                <a:close/>
              </a:path>
            </a:pathLst>
          </a:custGeom>
          <a:solidFill>
            <a:schemeClr val="accent3">
              <a:lumMod val="75000"/>
            </a:schemeClr>
          </a:solidFill>
        </p:spPr>
        <p:txBody>
          <a:bodyPr wrap="square" tIns="274320">
            <a:noAutofit/>
          </a:bodyPr>
          <a:lstStyle>
            <a:lvl1pPr marL="0" indent="0" algn="ctr">
              <a:buNone/>
              <a:defRPr>
                <a:solidFill>
                  <a:schemeClr val="tx1"/>
                </a:solidFill>
              </a:defRPr>
            </a:lvl1pPr>
          </a:lstStyle>
          <a:p>
            <a:r>
              <a:rPr lang="en-US" dirty="0"/>
              <a:t>Click to add picture</a:t>
            </a:r>
          </a:p>
        </p:txBody>
      </p:sp>
      <p:grpSp>
        <p:nvGrpSpPr>
          <p:cNvPr id="2" name="Group 21">
            <a:extLst>
              <a:ext uri="{FF2B5EF4-FFF2-40B4-BE49-F238E27FC236}">
                <a16:creationId xmlns="" xmlns:a16="http://schemas.microsoft.com/office/drawing/2014/main" id="{F4CB38BE-0FF2-694C-AA3C-D73DBF7C332C}"/>
              </a:ext>
              <a:ext uri="{C183D7F6-B498-43B3-948B-1728B52AA6E4}">
                <adec:decorative xmlns="" xmlns:adec="http://schemas.microsoft.com/office/drawing/2017/decorative" val="1"/>
              </a:ext>
            </a:extLst>
          </p:cNvPr>
          <p:cNvGrpSpPr>
            <a:grpSpLocks/>
          </p:cNvGrpSpPr>
          <p:nvPr/>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itle 1">
            <a:extLst>
              <a:ext uri="{FF2B5EF4-FFF2-40B4-BE49-F238E27FC236}">
                <a16:creationId xmlns="" xmlns:a16="http://schemas.microsoft.com/office/drawing/2014/main" id="{8D492973-78E3-D34E-835E-CF2D4517016D}"/>
              </a:ext>
            </a:extLst>
          </p:cNvPr>
          <p:cNvSpPr>
            <a:spLocks noGrp="1"/>
          </p:cNvSpPr>
          <p:nvPr>
            <p:ph type="title" hasCustomPrompt="1"/>
          </p:nvPr>
        </p:nvSpPr>
        <p:spPr>
          <a:xfrm>
            <a:off x="7193943" y="2092817"/>
            <a:ext cx="4941477" cy="1563483"/>
          </a:xfrm>
          <a:prstGeom prst="rect">
            <a:avLst/>
          </a:prstGeom>
        </p:spPr>
        <p:txBody>
          <a:bodyPr lIns="0" tIns="0" rIns="0" bIns="0" anchor="b" anchorCtr="0">
            <a:noAutofit/>
          </a:bodyPr>
          <a:lstStyle>
            <a:lvl1pPr>
              <a:defRPr sz="4100" b="1" i="0" baseline="0">
                <a:solidFill>
                  <a:schemeClr val="tx1"/>
                </a:solidFill>
                <a:latin typeface="+mj-lt"/>
              </a:defRPr>
            </a:lvl1pPr>
          </a:lstStyle>
          <a:p>
            <a:r>
              <a:rPr lang="en-US" dirty="0"/>
              <a:t>Click to add title </a:t>
            </a:r>
          </a:p>
        </p:txBody>
      </p:sp>
      <p:sp>
        <p:nvSpPr>
          <p:cNvPr id="5" name="Rectangle 4">
            <a:extLst>
              <a:ext uri="{FF2B5EF4-FFF2-40B4-BE49-F238E27FC236}">
                <a16:creationId xmlns="" xmlns:a16="http://schemas.microsoft.com/office/drawing/2014/main" id="{E81ED476-3924-7E52-1A9D-0E0424695B24}"/>
              </a:ext>
            </a:extLst>
          </p:cNvPr>
          <p:cNvSpPr/>
          <p:nvPr/>
        </p:nvSpPr>
        <p:spPr>
          <a:xfrm>
            <a:off x="7154721"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357889184"/>
      </p:ext>
    </p:extLst>
  </p:cSld>
  <p:clrMapOvr>
    <a:masterClrMapping/>
  </p:clrMapOvr>
  <p:extLst>
    <p:ext uri="{DCECCB84-F9BA-43D5-87BE-67443E8EF086}">
      <p15:sldGuideLst xmlns=""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rt">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 xmlns:a16="http://schemas.microsoft.com/office/drawing/2014/main" id="{109B023A-F28F-184D-BA48-3F1C0502AE0A}"/>
              </a:ext>
            </a:extLst>
          </p:cNvPr>
          <p:cNvSpPr>
            <a:spLocks noGrp="1"/>
          </p:cNvSpPr>
          <p:nvPr>
            <p:ph type="title" hasCustomPrompt="1"/>
          </p:nvPr>
        </p:nvSpPr>
        <p:spPr>
          <a:xfrm>
            <a:off x="964023" y="201169"/>
            <a:ext cx="10352810" cy="1288758"/>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6" name="Chart Placeholder 5">
            <a:extLst>
              <a:ext uri="{FF2B5EF4-FFF2-40B4-BE49-F238E27FC236}">
                <a16:creationId xmlns="" xmlns:a16="http://schemas.microsoft.com/office/drawing/2014/main" id="{75992517-0394-6B43-B15D-2A86A34512F3}"/>
              </a:ext>
            </a:extLst>
          </p:cNvPr>
          <p:cNvSpPr>
            <a:spLocks noGrp="1"/>
          </p:cNvSpPr>
          <p:nvPr>
            <p:ph type="chart" sz="quarter" idx="10" hasCustomPrompt="1"/>
          </p:nvPr>
        </p:nvSpPr>
        <p:spPr>
          <a:xfrm>
            <a:off x="952500" y="1939108"/>
            <a:ext cx="10352810" cy="4110702"/>
          </a:xfrm>
        </p:spPr>
        <p:txBody>
          <a:bodyPr/>
          <a:lstStyle>
            <a:lvl1pPr>
              <a:defRPr>
                <a:solidFill>
                  <a:schemeClr val="bg1"/>
                </a:solidFill>
              </a:defRPr>
            </a:lvl1pPr>
          </a:lstStyle>
          <a:p>
            <a:r>
              <a:rPr lang="en-US" dirty="0"/>
              <a:t>Click to add chart</a:t>
            </a:r>
          </a:p>
        </p:txBody>
      </p:sp>
      <p:sp>
        <p:nvSpPr>
          <p:cNvPr id="5" name="Slide Number Placeholder 4">
            <a:extLst>
              <a:ext uri="{FF2B5EF4-FFF2-40B4-BE49-F238E27FC236}">
                <a16:creationId xmlns="" xmlns:a16="http://schemas.microsoft.com/office/drawing/2014/main" id="{C772CC63-C628-4456-9B92-DA4E670BAC0D}"/>
              </a:ext>
            </a:extLst>
          </p:cNvPr>
          <p:cNvSpPr>
            <a:spLocks noGrp="1"/>
          </p:cNvSpPr>
          <p:nvPr>
            <p:ph type="sldNum" sz="quarter" idx="13"/>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D1578EA5-216B-41F7-80D1-9ED07FFDB66F}"/>
              </a:ext>
            </a:extLst>
          </p:cNvPr>
          <p:cNvSpPr>
            <a:spLocks noGrp="1"/>
          </p:cNvSpPr>
          <p:nvPr>
            <p:ph type="ftr" sz="quarter" idx="12"/>
          </p:nvPr>
        </p:nvSpPr>
        <p:spPr/>
        <p:txBody>
          <a:bodyPr/>
          <a:lstStyle/>
          <a:p>
            <a:endParaRPr lang="uk-UA"/>
          </a:p>
        </p:txBody>
      </p:sp>
      <p:sp>
        <p:nvSpPr>
          <p:cNvPr id="2" name="Date Placeholder 3">
            <a:extLst>
              <a:ext uri="{FF2B5EF4-FFF2-40B4-BE49-F238E27FC236}">
                <a16:creationId xmlns="" xmlns:a16="http://schemas.microsoft.com/office/drawing/2014/main" id="{7F404C10-744B-3A30-6A97-DEF88914AF8B}"/>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2065862895"/>
      </p:ext>
    </p:extLst>
  </p:cSld>
  <p:clrMapOvr>
    <a:masterClrMapping/>
  </p:clrMapOvr>
  <p:extLst mod="1">
    <p:ext uri="{DCECCB84-F9BA-43D5-87BE-67443E8EF086}">
      <p15:sldGuideLst xmlns=""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 xmlns:a16="http://schemas.microsoft.com/office/drawing/2014/main" id="{109B023A-F28F-184D-BA48-3F1C0502AE0A}"/>
              </a:ext>
            </a:extLst>
          </p:cNvPr>
          <p:cNvSpPr>
            <a:spLocks noGrp="1"/>
          </p:cNvSpPr>
          <p:nvPr>
            <p:ph type="title" hasCustomPrompt="1"/>
          </p:nvPr>
        </p:nvSpPr>
        <p:spPr>
          <a:xfrm>
            <a:off x="964023" y="210313"/>
            <a:ext cx="10287000" cy="1279614"/>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 xmlns:a16="http://schemas.microsoft.com/office/drawing/2014/main" id="{1506B022-475A-6647-98FF-D5C319A0C7C4}"/>
              </a:ext>
            </a:extLst>
          </p:cNvPr>
          <p:cNvSpPr>
            <a:spLocks noGrp="1"/>
          </p:cNvSpPr>
          <p:nvPr>
            <p:ph type="tbl" sz="quarter" idx="10" hasCustomPrompt="1"/>
          </p:nvPr>
        </p:nvSpPr>
        <p:spPr>
          <a:xfrm>
            <a:off x="952500" y="2209800"/>
            <a:ext cx="10287000" cy="2593109"/>
          </a:xfrm>
        </p:spPr>
        <p:txBody>
          <a:bodyPr/>
          <a:lstStyle>
            <a:lvl1pPr>
              <a:defRPr/>
            </a:lvl1pPr>
          </a:lstStyle>
          <a:p>
            <a:r>
              <a:rPr lang="en-US" dirty="0"/>
              <a:t>Click to add table</a:t>
            </a:r>
          </a:p>
        </p:txBody>
      </p:sp>
      <p:sp>
        <p:nvSpPr>
          <p:cNvPr id="5" name="Slide Number Placeholder 4">
            <a:extLst>
              <a:ext uri="{FF2B5EF4-FFF2-40B4-BE49-F238E27FC236}">
                <a16:creationId xmlns="" xmlns:a16="http://schemas.microsoft.com/office/drawing/2014/main" id="{E69F7A1E-B7E2-4E9C-A66C-BCE08900C5F1}"/>
              </a:ext>
            </a:extLst>
          </p:cNvPr>
          <p:cNvSpPr>
            <a:spLocks noGrp="1"/>
          </p:cNvSpPr>
          <p:nvPr>
            <p:ph type="sldNum" sz="quarter" idx="13"/>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DB42D896-6ACC-40D7-8D8B-F9AF3E7DE1A1}"/>
              </a:ext>
            </a:extLst>
          </p:cNvPr>
          <p:cNvSpPr>
            <a:spLocks noGrp="1"/>
          </p:cNvSpPr>
          <p:nvPr>
            <p:ph type="ftr" sz="quarter" idx="12"/>
          </p:nvPr>
        </p:nvSpPr>
        <p:spPr/>
        <p:txBody>
          <a:bodyPr/>
          <a:lstStyle/>
          <a:p>
            <a:endParaRPr lang="uk-UA"/>
          </a:p>
        </p:txBody>
      </p:sp>
      <p:sp>
        <p:nvSpPr>
          <p:cNvPr id="2" name="Date Placeholder 3">
            <a:extLst>
              <a:ext uri="{FF2B5EF4-FFF2-40B4-BE49-F238E27FC236}">
                <a16:creationId xmlns="" xmlns:a16="http://schemas.microsoft.com/office/drawing/2014/main" id="{07A8E389-98BB-3534-2651-FEF1E37EBC6E}"/>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3401310734"/>
      </p:ext>
    </p:extLst>
  </p:cSld>
  <p:clrMapOvr>
    <a:masterClrMapping/>
  </p:clrMapOvr>
  <p:extLst mod="1">
    <p:ext uri="{DCECCB84-F9BA-43D5-87BE-67443E8EF086}">
      <p15:sldGuideLst xmlns=""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bg>
      <p:bgPr>
        <a:solidFill>
          <a:schemeClr val="tx1"/>
        </a:solidFill>
        <a:effectLst/>
      </p:bgPr>
    </p:bg>
    <p:spTree>
      <p:nvGrpSpPr>
        <p:cNvPr id="1" name=""/>
        <p:cNvGrpSpPr/>
        <p:nvPr/>
      </p:nvGrpSpPr>
      <p:grpSpPr>
        <a:xfrm>
          <a:off x="0" y="0"/>
          <a:ext cx="0" cy="0"/>
          <a:chOff x="0" y="0"/>
          <a:chExt cx="0" cy="0"/>
        </a:xfrm>
      </p:grpSpPr>
      <p:grpSp>
        <p:nvGrpSpPr>
          <p:cNvPr id="2" name="Group 17">
            <a:extLst>
              <a:ext uri="{FF2B5EF4-FFF2-40B4-BE49-F238E27FC236}">
                <a16:creationId xmlns="" xmlns:a16="http://schemas.microsoft.com/office/drawing/2014/main" id="{6ACB4ADD-D9F4-984E-B29D-A2CF6D19E810}"/>
              </a:ext>
              <a:ext uri="{C183D7F6-B498-43B3-948B-1728B52AA6E4}">
                <adec:decorative xmlns="" xmlns:adec="http://schemas.microsoft.com/office/drawing/2017/decorative" val="1"/>
              </a:ext>
            </a:extLst>
          </p:cNvPr>
          <p:cNvGrpSpPr/>
          <p:nvPr/>
        </p:nvGrpSpPr>
        <p:grpSpPr>
          <a:xfrm>
            <a:off x="6362700" y="0"/>
            <a:ext cx="5829298" cy="3235602"/>
            <a:chOff x="5612972" y="1"/>
            <a:chExt cx="6615961" cy="3672246"/>
          </a:xfrm>
        </p:grpSpPr>
        <p:sp>
          <p:nvSpPr>
            <p:cNvPr id="19" name="AutoShape 24">
              <a:extLst>
                <a:ext uri="{FF2B5EF4-FFF2-40B4-BE49-F238E27FC236}">
                  <a16:creationId xmlns=""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3" name="Group 23">
            <a:extLst>
              <a:ext uri="{FF2B5EF4-FFF2-40B4-BE49-F238E27FC236}">
                <a16:creationId xmlns="" xmlns:a16="http://schemas.microsoft.com/office/drawing/2014/main" id="{669A90A7-BF26-684E-8C8B-638053DA1234}"/>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5" name="Freeform 24">
              <a:extLst>
                <a:ext uri="{FF2B5EF4-FFF2-40B4-BE49-F238E27FC236}">
                  <a16:creationId xmlns=""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9" name="Title 1">
            <a:extLst>
              <a:ext uri="{FF2B5EF4-FFF2-40B4-BE49-F238E27FC236}">
                <a16:creationId xmlns="" xmlns:a16="http://schemas.microsoft.com/office/drawing/2014/main" id="{A5C37098-CEB2-1E45-989B-3DD92F3B1A30}"/>
              </a:ext>
            </a:extLst>
          </p:cNvPr>
          <p:cNvSpPr>
            <a:spLocks noGrp="1"/>
          </p:cNvSpPr>
          <p:nvPr>
            <p:ph type="title" hasCustomPrompt="1"/>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pPr lvl="0"/>
            <a:r>
              <a:rPr lang="en-US" dirty="0"/>
              <a:t>Click to add text</a:t>
            </a:r>
          </a:p>
        </p:txBody>
      </p:sp>
      <p:sp>
        <p:nvSpPr>
          <p:cNvPr id="10" name="TextBox 9">
            <a:extLst>
              <a:ext uri="{FF2B5EF4-FFF2-40B4-BE49-F238E27FC236}">
                <a16:creationId xmlns="" xmlns:a16="http://schemas.microsoft.com/office/drawing/2014/main" id="{E902327D-DBD4-7A4E-ABF2-A946A559A8AD}"/>
              </a:ext>
            </a:extLst>
          </p:cNvPr>
          <p:cNvSpPr txBox="1"/>
          <p:nvPr/>
        </p:nvSpPr>
        <p:spPr>
          <a:xfrm>
            <a:off x="699948" y="548291"/>
            <a:ext cx="1589372" cy="3100165"/>
          </a:xfrm>
          <a:prstGeom prst="rect">
            <a:avLst/>
          </a:prstGeom>
          <a:noFill/>
        </p:spPr>
        <p:txBody>
          <a:bodyPr wrap="square" tIns="457200" bIns="0" rtlCol="0" anchor="b" anchorCtr="0">
            <a:noAutofit/>
          </a:bodyPr>
          <a:lstStyle/>
          <a:p>
            <a:r>
              <a:rPr lang="en-US" sz="20000" b="1" dirty="0">
                <a:solidFill>
                  <a:schemeClr val="bg1"/>
                </a:solidFill>
              </a:rPr>
              <a:t>“</a:t>
            </a:r>
          </a:p>
        </p:txBody>
      </p:sp>
    </p:spTree>
    <p:extLst>
      <p:ext uri="{BB962C8B-B14F-4D97-AF65-F5344CB8AC3E}">
        <p14:creationId xmlns=""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bg>
      <p:bgPr>
        <a:solidFill>
          <a:schemeClr val="tx1"/>
        </a:solidFill>
        <a:effectLst/>
      </p:bgPr>
    </p:bg>
    <p:spTree>
      <p:nvGrpSpPr>
        <p:cNvPr id="1" name=""/>
        <p:cNvGrpSpPr/>
        <p:nvPr/>
      </p:nvGrpSpPr>
      <p:grpSpPr>
        <a:xfrm>
          <a:off x="0" y="0"/>
          <a:ext cx="0" cy="0"/>
          <a:chOff x="0" y="0"/>
          <a:chExt cx="0" cy="0"/>
        </a:xfrm>
      </p:grpSpPr>
      <p:grpSp>
        <p:nvGrpSpPr>
          <p:cNvPr id="3" name="Group 24">
            <a:extLst>
              <a:ext uri="{FF2B5EF4-FFF2-40B4-BE49-F238E27FC236}">
                <a16:creationId xmlns="" xmlns:a16="http://schemas.microsoft.com/office/drawing/2014/main" id="{A7D9F21A-75CF-6045-8FA1-C4F4E21B699C}"/>
              </a:ext>
              <a:ext uri="{C183D7F6-B498-43B3-948B-1728B52AA6E4}">
                <adec:decorative xmlns=""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6" name="Freeform 25">
              <a:extLst>
                <a:ext uri="{FF2B5EF4-FFF2-40B4-BE49-F238E27FC236}">
                  <a16:creationId xmlns=""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6" name="Group 22">
            <a:extLst>
              <a:ext uri="{FF2B5EF4-FFF2-40B4-BE49-F238E27FC236}">
                <a16:creationId xmlns="" xmlns:a16="http://schemas.microsoft.com/office/drawing/2014/main" id="{EFD0B2D5-B3C2-D847-A220-86CB6A37E418}"/>
              </a:ext>
              <a:ext uri="{C183D7F6-B498-43B3-948B-1728B52AA6E4}">
                <adec:decorative xmlns="" xmlns:adec="http://schemas.microsoft.com/office/drawing/2017/decorative" val="1"/>
              </a:ext>
            </a:extLst>
          </p:cNvPr>
          <p:cNvGrpSpPr/>
          <p:nvPr/>
        </p:nvGrpSpPr>
        <p:grpSpPr>
          <a:xfrm>
            <a:off x="6362700" y="0"/>
            <a:ext cx="5829298" cy="3235602"/>
            <a:chOff x="5612972" y="1"/>
            <a:chExt cx="6615961" cy="3672246"/>
          </a:xfrm>
        </p:grpSpPr>
        <p:sp>
          <p:nvSpPr>
            <p:cNvPr id="28" name="AutoShape 24">
              <a:extLst>
                <a:ext uri="{FF2B5EF4-FFF2-40B4-BE49-F238E27FC236}">
                  <a16:creationId xmlns=""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1" name="Title 1">
            <a:extLst>
              <a:ext uri="{FF2B5EF4-FFF2-40B4-BE49-F238E27FC236}">
                <a16:creationId xmlns="" xmlns:a16="http://schemas.microsoft.com/office/drawing/2014/main" id="{E2F20AFE-B282-5146-B0D6-F2FC1B6D303E}"/>
              </a:ext>
            </a:extLst>
          </p:cNvPr>
          <p:cNvSpPr>
            <a:spLocks noGrp="1"/>
          </p:cNvSpPr>
          <p:nvPr>
            <p:ph type="title" hasCustomPrompt="1"/>
          </p:nvPr>
        </p:nvSpPr>
        <p:spPr>
          <a:xfrm>
            <a:off x="964022" y="151023"/>
            <a:ext cx="10275477" cy="1338903"/>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62" name="Straight Connector 61">
            <a:extLst>
              <a:ext uri="{FF2B5EF4-FFF2-40B4-BE49-F238E27FC236}">
                <a16:creationId xmlns="" xmlns:a16="http://schemas.microsoft.com/office/drawing/2014/main" id="{F777D2F0-DE3F-8343-B97A-E7FA440532FD}"/>
              </a:ext>
              <a:ext uri="{C183D7F6-B498-43B3-948B-1728B52AA6E4}">
                <adec:decorative xmlns="" xmlns:adec="http://schemas.microsoft.com/office/drawing/2017/decorative" val="1"/>
              </a:ext>
            </a:extLst>
          </p:cNvPr>
          <p:cNvCxnSpPr>
            <a:cxnSpLocks/>
          </p:cNvCxnSpPr>
          <p:nvPr/>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38" name="Picture Placeholder 25">
            <a:extLst>
              <a:ext uri="{FF2B5EF4-FFF2-40B4-BE49-F238E27FC236}">
                <a16:creationId xmlns="" xmlns:a16="http://schemas.microsoft.com/office/drawing/2014/main" id="{2274C164-503B-E746-A155-849A9BC2406E}"/>
              </a:ext>
            </a:extLst>
          </p:cNvPr>
          <p:cNvSpPr>
            <a:spLocks noGrp="1"/>
          </p:cNvSpPr>
          <p:nvPr>
            <p:ph type="pic" sz="quarter" idx="18" hasCustomPrompt="1"/>
          </p:nvPr>
        </p:nvSpPr>
        <p:spPr>
          <a:xfrm>
            <a:off x="954268" y="2572883"/>
            <a:ext cx="2118245" cy="2037217"/>
          </a:xfrm>
          <a:prstGeom prst="rect">
            <a:avLst/>
          </a:prstGeom>
        </p:spPr>
        <p:txBody>
          <a:bodyPr>
            <a:normAutofit/>
          </a:bodyPr>
          <a:lstStyle>
            <a:lvl1pPr marL="0" indent="0" algn="ctr">
              <a:buNone/>
              <a:defRPr sz="1600"/>
            </a:lvl1pPr>
          </a:lstStyle>
          <a:p>
            <a:r>
              <a:rPr lang="en-US" dirty="0"/>
              <a:t>Click to add picture</a:t>
            </a:r>
          </a:p>
        </p:txBody>
      </p:sp>
      <p:sp>
        <p:nvSpPr>
          <p:cNvPr id="73" name="Text Placeholder 29">
            <a:extLst>
              <a:ext uri="{FF2B5EF4-FFF2-40B4-BE49-F238E27FC236}">
                <a16:creationId xmlns="" xmlns:a16="http://schemas.microsoft.com/office/drawing/2014/main" id="{2F3D441E-DFB1-084B-8192-C6CBECCA40B9}"/>
              </a:ext>
            </a:extLst>
          </p:cNvPr>
          <p:cNvSpPr>
            <a:spLocks noGrp="1"/>
          </p:cNvSpPr>
          <p:nvPr>
            <p:ph type="body" sz="quarter" idx="11" hasCustomPrompt="1"/>
          </p:nvPr>
        </p:nvSpPr>
        <p:spPr>
          <a:xfrm>
            <a:off x="952500" y="4823250"/>
            <a:ext cx="2133600" cy="456961"/>
          </a:xfrm>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72" name="Text Placeholder 29">
            <a:extLst>
              <a:ext uri="{FF2B5EF4-FFF2-40B4-BE49-F238E27FC236}">
                <a16:creationId xmlns="" xmlns:a16="http://schemas.microsoft.com/office/drawing/2014/main" id="{0D824BDD-2D23-C943-8FE9-60B7B23B5ECD}"/>
              </a:ext>
            </a:extLst>
          </p:cNvPr>
          <p:cNvSpPr>
            <a:spLocks noGrp="1"/>
          </p:cNvSpPr>
          <p:nvPr>
            <p:ph type="body" sz="quarter" idx="12" hasCustomPrompt="1"/>
          </p:nvPr>
        </p:nvSpPr>
        <p:spPr>
          <a:xfrm>
            <a:off x="952500" y="5339379"/>
            <a:ext cx="2133600" cy="765586"/>
          </a:xfrm>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63" name="Picture Placeholder 25">
            <a:extLst>
              <a:ext uri="{FF2B5EF4-FFF2-40B4-BE49-F238E27FC236}">
                <a16:creationId xmlns="" xmlns:a16="http://schemas.microsoft.com/office/drawing/2014/main" id="{AF1B5ED8-33F6-FB44-AA92-F0D227BB310C}"/>
              </a:ext>
            </a:extLst>
          </p:cNvPr>
          <p:cNvSpPr>
            <a:spLocks noGrp="1"/>
          </p:cNvSpPr>
          <p:nvPr>
            <p:ph type="pic" sz="quarter" idx="24" hasCustomPrompt="1"/>
          </p:nvPr>
        </p:nvSpPr>
        <p:spPr>
          <a:xfrm>
            <a:off x="3658280" y="2572883"/>
            <a:ext cx="2118245" cy="2037217"/>
          </a:xfrm>
          <a:prstGeom prst="rect">
            <a:avLst/>
          </a:prstGeom>
        </p:spPr>
        <p:txBody>
          <a:bodyPr>
            <a:normAutofit/>
          </a:bodyPr>
          <a:lstStyle>
            <a:lvl1pPr marL="0" indent="0" algn="ctr">
              <a:buNone/>
              <a:defRPr sz="1600"/>
            </a:lvl1pPr>
          </a:lstStyle>
          <a:p>
            <a:r>
              <a:rPr lang="en-US" dirty="0"/>
              <a:t>Click to add picture</a:t>
            </a:r>
          </a:p>
        </p:txBody>
      </p:sp>
      <p:sp>
        <p:nvSpPr>
          <p:cNvPr id="75" name="Text Placeholder 29">
            <a:extLst>
              <a:ext uri="{FF2B5EF4-FFF2-40B4-BE49-F238E27FC236}">
                <a16:creationId xmlns="" xmlns:a16="http://schemas.microsoft.com/office/drawing/2014/main" id="{63C1927C-E23B-204E-9F3A-2A67D2BF702C}"/>
              </a:ext>
            </a:extLst>
          </p:cNvPr>
          <p:cNvSpPr>
            <a:spLocks noGrp="1"/>
          </p:cNvSpPr>
          <p:nvPr>
            <p:ph type="body" sz="quarter" idx="15" hasCustomPrompt="1"/>
          </p:nvPr>
        </p:nvSpPr>
        <p:spPr>
          <a:xfrm>
            <a:off x="3663042" y="4823250"/>
            <a:ext cx="2128157" cy="456961"/>
          </a:xfrm>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74" name="Text Placeholder 29">
            <a:extLst>
              <a:ext uri="{FF2B5EF4-FFF2-40B4-BE49-F238E27FC236}">
                <a16:creationId xmlns="" xmlns:a16="http://schemas.microsoft.com/office/drawing/2014/main" id="{25797825-E7AE-2C41-A965-E6F0D70D9747}"/>
              </a:ext>
            </a:extLst>
          </p:cNvPr>
          <p:cNvSpPr>
            <a:spLocks noGrp="1"/>
          </p:cNvSpPr>
          <p:nvPr>
            <p:ph type="body" sz="quarter" idx="13" hasCustomPrompt="1"/>
          </p:nvPr>
        </p:nvSpPr>
        <p:spPr>
          <a:xfrm>
            <a:off x="3663042" y="5339379"/>
            <a:ext cx="2128157" cy="765586"/>
          </a:xfrm>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66" name="Picture Placeholder 25">
            <a:extLst>
              <a:ext uri="{FF2B5EF4-FFF2-40B4-BE49-F238E27FC236}">
                <a16:creationId xmlns="" xmlns:a16="http://schemas.microsoft.com/office/drawing/2014/main" id="{2D21D633-C51E-E94E-BAE3-96F52F76E496}"/>
              </a:ext>
            </a:extLst>
          </p:cNvPr>
          <p:cNvSpPr>
            <a:spLocks noGrp="1"/>
          </p:cNvSpPr>
          <p:nvPr>
            <p:ph type="pic" sz="quarter" idx="27" hasCustomPrompt="1"/>
          </p:nvPr>
        </p:nvSpPr>
        <p:spPr>
          <a:xfrm>
            <a:off x="6362292" y="2572883"/>
            <a:ext cx="2118245" cy="2037217"/>
          </a:xfrm>
          <a:prstGeom prst="rect">
            <a:avLst/>
          </a:prstGeom>
        </p:spPr>
        <p:txBody>
          <a:bodyPr>
            <a:normAutofit/>
          </a:bodyPr>
          <a:lstStyle>
            <a:lvl1pPr marL="0" indent="0" algn="ctr">
              <a:buNone/>
              <a:defRPr sz="1600"/>
            </a:lvl1pPr>
          </a:lstStyle>
          <a:p>
            <a:r>
              <a:rPr lang="en-US" dirty="0"/>
              <a:t>Click to add picture</a:t>
            </a:r>
          </a:p>
        </p:txBody>
      </p:sp>
      <p:sp>
        <p:nvSpPr>
          <p:cNvPr id="77" name="Text Placeholder 29">
            <a:extLst>
              <a:ext uri="{FF2B5EF4-FFF2-40B4-BE49-F238E27FC236}">
                <a16:creationId xmlns="" xmlns:a16="http://schemas.microsoft.com/office/drawing/2014/main" id="{C9FEF82E-4E9C-8343-9D36-C4A00D7137CC}"/>
              </a:ext>
            </a:extLst>
          </p:cNvPr>
          <p:cNvSpPr>
            <a:spLocks noGrp="1"/>
          </p:cNvSpPr>
          <p:nvPr>
            <p:ph type="body" sz="quarter" idx="31" hasCustomPrompt="1"/>
          </p:nvPr>
        </p:nvSpPr>
        <p:spPr>
          <a:xfrm>
            <a:off x="6367054" y="4823250"/>
            <a:ext cx="2129245" cy="456961"/>
          </a:xfrm>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76" name="Text Placeholder 29">
            <a:extLst>
              <a:ext uri="{FF2B5EF4-FFF2-40B4-BE49-F238E27FC236}">
                <a16:creationId xmlns="" xmlns:a16="http://schemas.microsoft.com/office/drawing/2014/main" id="{EC81F0F5-C204-7248-A336-A655814A8A34}"/>
              </a:ext>
            </a:extLst>
          </p:cNvPr>
          <p:cNvSpPr>
            <a:spLocks noGrp="1"/>
          </p:cNvSpPr>
          <p:nvPr>
            <p:ph type="body" sz="quarter" idx="16" hasCustomPrompt="1"/>
          </p:nvPr>
        </p:nvSpPr>
        <p:spPr>
          <a:xfrm>
            <a:off x="6367054" y="5339379"/>
            <a:ext cx="2129245" cy="765586"/>
          </a:xfrm>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69" name="Picture Placeholder 25">
            <a:extLst>
              <a:ext uri="{FF2B5EF4-FFF2-40B4-BE49-F238E27FC236}">
                <a16:creationId xmlns="" xmlns:a16="http://schemas.microsoft.com/office/drawing/2014/main" id="{639EFA5A-9C69-DF4D-81B7-FA1F8CCCF934}"/>
              </a:ext>
            </a:extLst>
          </p:cNvPr>
          <p:cNvSpPr>
            <a:spLocks noGrp="1"/>
          </p:cNvSpPr>
          <p:nvPr>
            <p:ph type="pic" sz="quarter" idx="30" hasCustomPrompt="1"/>
          </p:nvPr>
        </p:nvSpPr>
        <p:spPr>
          <a:xfrm>
            <a:off x="9112023" y="2572883"/>
            <a:ext cx="2118245" cy="2037217"/>
          </a:xfrm>
          <a:prstGeom prst="rect">
            <a:avLst/>
          </a:prstGeom>
        </p:spPr>
        <p:txBody>
          <a:bodyPr>
            <a:normAutofit/>
          </a:bodyPr>
          <a:lstStyle>
            <a:lvl1pPr marL="0" indent="0" algn="ctr">
              <a:buNone/>
              <a:defRPr sz="1600"/>
            </a:lvl1pPr>
          </a:lstStyle>
          <a:p>
            <a:r>
              <a:rPr lang="en-US" dirty="0"/>
              <a:t>Click to add picture</a:t>
            </a:r>
          </a:p>
        </p:txBody>
      </p:sp>
      <p:sp>
        <p:nvSpPr>
          <p:cNvPr id="79" name="Text Placeholder 29">
            <a:extLst>
              <a:ext uri="{FF2B5EF4-FFF2-40B4-BE49-F238E27FC236}">
                <a16:creationId xmlns="" xmlns:a16="http://schemas.microsoft.com/office/drawing/2014/main" id="{5F6C1E52-E2B6-5F45-A863-5BB35ABAFCD6}"/>
              </a:ext>
            </a:extLst>
          </p:cNvPr>
          <p:cNvSpPr>
            <a:spLocks noGrp="1"/>
          </p:cNvSpPr>
          <p:nvPr>
            <p:ph type="body" sz="quarter" idx="21" hasCustomPrompt="1"/>
          </p:nvPr>
        </p:nvSpPr>
        <p:spPr>
          <a:xfrm>
            <a:off x="9110254" y="4823250"/>
            <a:ext cx="2129245" cy="456961"/>
          </a:xfrm>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78" name="Text Placeholder 29">
            <a:extLst>
              <a:ext uri="{FF2B5EF4-FFF2-40B4-BE49-F238E27FC236}">
                <a16:creationId xmlns="" xmlns:a16="http://schemas.microsoft.com/office/drawing/2014/main" id="{F8AF6664-A005-7A42-9AEF-C5AA5603E49D}"/>
              </a:ext>
            </a:extLst>
          </p:cNvPr>
          <p:cNvSpPr>
            <a:spLocks noGrp="1"/>
          </p:cNvSpPr>
          <p:nvPr>
            <p:ph type="body" sz="quarter" idx="19" hasCustomPrompt="1"/>
          </p:nvPr>
        </p:nvSpPr>
        <p:spPr>
          <a:xfrm>
            <a:off x="9110254" y="5339379"/>
            <a:ext cx="2129245" cy="765586"/>
          </a:xfrm>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5" name="Slide Number Placeholder 4">
            <a:extLst>
              <a:ext uri="{FF2B5EF4-FFF2-40B4-BE49-F238E27FC236}">
                <a16:creationId xmlns="" xmlns:a16="http://schemas.microsoft.com/office/drawing/2014/main" id="{705A1C65-B00C-4CA4-83B6-3DFA3DF96296}"/>
              </a:ext>
            </a:extLst>
          </p:cNvPr>
          <p:cNvSpPr>
            <a:spLocks noGrp="1"/>
          </p:cNvSpPr>
          <p:nvPr>
            <p:ph type="sldNum" sz="quarter" idx="34"/>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7DE0184F-2619-4333-B49F-C7ACE8B2C3A6}"/>
              </a:ext>
            </a:extLst>
          </p:cNvPr>
          <p:cNvSpPr>
            <a:spLocks noGrp="1"/>
          </p:cNvSpPr>
          <p:nvPr>
            <p:ph type="ftr" sz="quarter" idx="33"/>
          </p:nvPr>
        </p:nvSpPr>
        <p:spPr/>
        <p:txBody>
          <a:bodyPr/>
          <a:lstStyle/>
          <a:p>
            <a:endParaRPr lang="uk-UA"/>
          </a:p>
        </p:txBody>
      </p:sp>
      <p:sp>
        <p:nvSpPr>
          <p:cNvPr id="2" name="Date Placeholder 3">
            <a:extLst>
              <a:ext uri="{FF2B5EF4-FFF2-40B4-BE49-F238E27FC236}">
                <a16:creationId xmlns="" xmlns:a16="http://schemas.microsoft.com/office/drawing/2014/main" id="{5BEE3F78-D640-47E6-F461-2CF028EAD0E3}"/>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meline ">
    <p:bg>
      <p:bgPr>
        <a:solidFill>
          <a:schemeClr val="tx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 xmlns:a16="http://schemas.microsoft.com/office/drawing/2014/main" id="{46EEE005-F78A-9D4F-B159-964376C387DD}"/>
              </a:ext>
            </a:extLst>
          </p:cNvPr>
          <p:cNvSpPr>
            <a:spLocks noGrp="1"/>
          </p:cNvSpPr>
          <p:nvPr>
            <p:ph type="title" hasCustomPrompt="1"/>
          </p:nvPr>
        </p:nvSpPr>
        <p:spPr>
          <a:xfrm>
            <a:off x="964023" y="205247"/>
            <a:ext cx="10169152" cy="1284679"/>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21" name="Straight Connector 20">
            <a:extLst>
              <a:ext uri="{FF2B5EF4-FFF2-40B4-BE49-F238E27FC236}">
                <a16:creationId xmlns="" xmlns:a16="http://schemas.microsoft.com/office/drawing/2014/main" id="{040046AF-E5BF-854D-9986-7C3019770FE7}"/>
              </a:ext>
              <a:ext uri="{C183D7F6-B498-43B3-948B-1728B52AA6E4}">
                <adec:decorative xmlns="" xmlns:adec="http://schemas.microsoft.com/office/drawing/2017/decorative" val="1"/>
              </a:ext>
            </a:extLst>
          </p:cNvPr>
          <p:cNvCxnSpPr>
            <a:cxnSpLocks/>
          </p:cNvCxnSpPr>
          <p:nvPr/>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76CA14A6-0144-BC49-A8D4-C979D13258C0}"/>
              </a:ext>
              <a:ext uri="{C183D7F6-B498-43B3-948B-1728B52AA6E4}">
                <adec:decorative xmlns="" xmlns:adec="http://schemas.microsoft.com/office/drawing/2017/decorative" val="1"/>
              </a:ext>
            </a:extLst>
          </p:cNvPr>
          <p:cNvCxnSpPr>
            <a:cxnSpLocks/>
          </p:cNvCxnSpPr>
          <p:nvPr/>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FA582FC2-A135-5743-B9C0-6AC7225B42E1}"/>
              </a:ext>
              <a:ext uri="{C183D7F6-B498-43B3-948B-1728B52AA6E4}">
                <adec:decorative xmlns="" xmlns:adec="http://schemas.microsoft.com/office/drawing/2017/decorative" val="1"/>
              </a:ext>
            </a:extLst>
          </p:cNvPr>
          <p:cNvCxnSpPr>
            <a:cxnSpLocks/>
          </p:cNvCxnSpPr>
          <p:nvPr/>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77C43222-5868-0247-838F-58F4F6C8EE75}"/>
              </a:ext>
              <a:ext uri="{C183D7F6-B498-43B3-948B-1728B52AA6E4}">
                <adec:decorative xmlns="" xmlns:adec="http://schemas.microsoft.com/office/drawing/2017/decorative" val="1"/>
              </a:ext>
            </a:extLst>
          </p:cNvPr>
          <p:cNvCxnSpPr>
            <a:cxnSpLocks/>
          </p:cNvCxnSpPr>
          <p:nvPr/>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7" name="Text Placeholder 29">
            <a:extLst>
              <a:ext uri="{FF2B5EF4-FFF2-40B4-BE49-F238E27FC236}">
                <a16:creationId xmlns="" xmlns:a16="http://schemas.microsoft.com/office/drawing/2014/main" id="{64FFD994-BD97-ED49-8607-286ECBB1CDA3}"/>
              </a:ext>
            </a:extLst>
          </p:cNvPr>
          <p:cNvSpPr>
            <a:spLocks noGrp="1"/>
          </p:cNvSpPr>
          <p:nvPr>
            <p:ph type="body" sz="quarter" idx="11" hasCustomPrompt="1"/>
          </p:nvPr>
        </p:nvSpPr>
        <p:spPr>
          <a:xfrm>
            <a:off x="1296955" y="2340167"/>
            <a:ext cx="2133600" cy="546841"/>
          </a:xfrm>
          <a:ln>
            <a:noFill/>
          </a:ln>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96" name="Text Placeholder 29">
            <a:extLst>
              <a:ext uri="{FF2B5EF4-FFF2-40B4-BE49-F238E27FC236}">
                <a16:creationId xmlns="" xmlns:a16="http://schemas.microsoft.com/office/drawing/2014/main" id="{FC61536F-8EA7-5A48-AF76-8B0E251BD8CB}"/>
              </a:ext>
            </a:extLst>
          </p:cNvPr>
          <p:cNvSpPr>
            <a:spLocks noGrp="1"/>
          </p:cNvSpPr>
          <p:nvPr>
            <p:ph type="body" sz="quarter" idx="12" hasCustomPrompt="1"/>
          </p:nvPr>
        </p:nvSpPr>
        <p:spPr>
          <a:xfrm>
            <a:off x="1296955" y="2934856"/>
            <a:ext cx="2133600" cy="646184"/>
          </a:xfrm>
          <a:ln>
            <a:noFill/>
          </a:ln>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103" name="Text Placeholder 29">
            <a:extLst>
              <a:ext uri="{FF2B5EF4-FFF2-40B4-BE49-F238E27FC236}">
                <a16:creationId xmlns="" xmlns:a16="http://schemas.microsoft.com/office/drawing/2014/main" id="{334A3589-641F-F547-891B-149579153B75}"/>
              </a:ext>
            </a:extLst>
          </p:cNvPr>
          <p:cNvSpPr>
            <a:spLocks noGrp="1"/>
          </p:cNvSpPr>
          <p:nvPr>
            <p:ph type="body" sz="quarter" idx="31" hasCustomPrompt="1"/>
          </p:nvPr>
        </p:nvSpPr>
        <p:spPr>
          <a:xfrm>
            <a:off x="3897799" y="4473389"/>
            <a:ext cx="2133600" cy="546841"/>
          </a:xfrm>
          <a:ln>
            <a:noFill/>
          </a:ln>
        </p:spPr>
        <p:txBody>
          <a:bodyPr vert="horz" lIns="0" tIns="0" rIns="0" bIns="0" rtlCol="0" anchor="ctr" anchorCtr="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lvl="0"/>
            <a:r>
              <a:rPr lang="en-US" dirty="0"/>
              <a:t>Click to add text</a:t>
            </a:r>
          </a:p>
        </p:txBody>
      </p:sp>
      <p:sp>
        <p:nvSpPr>
          <p:cNvPr id="102" name="Text Placeholder 29">
            <a:extLst>
              <a:ext uri="{FF2B5EF4-FFF2-40B4-BE49-F238E27FC236}">
                <a16:creationId xmlns="" xmlns:a16="http://schemas.microsoft.com/office/drawing/2014/main" id="{D1ADE805-BFBC-ED47-B9CB-6CB2FF02E868}"/>
              </a:ext>
            </a:extLst>
          </p:cNvPr>
          <p:cNvSpPr>
            <a:spLocks noGrp="1"/>
          </p:cNvSpPr>
          <p:nvPr>
            <p:ph type="body" sz="quarter" idx="30" hasCustomPrompt="1"/>
          </p:nvPr>
        </p:nvSpPr>
        <p:spPr>
          <a:xfrm>
            <a:off x="3897799" y="5060433"/>
            <a:ext cx="2133600" cy="646184"/>
          </a:xfrm>
          <a:ln>
            <a:noFill/>
          </a:ln>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109" name="Text Placeholder 29">
            <a:extLst>
              <a:ext uri="{FF2B5EF4-FFF2-40B4-BE49-F238E27FC236}">
                <a16:creationId xmlns="" xmlns:a16="http://schemas.microsoft.com/office/drawing/2014/main" id="{D6C49F6F-AF28-8942-8442-8F54A1DC388B}"/>
              </a:ext>
            </a:extLst>
          </p:cNvPr>
          <p:cNvSpPr>
            <a:spLocks noGrp="1"/>
          </p:cNvSpPr>
          <p:nvPr>
            <p:ph type="body" sz="quarter" idx="35" hasCustomPrompt="1"/>
          </p:nvPr>
        </p:nvSpPr>
        <p:spPr>
          <a:xfrm>
            <a:off x="6438143" y="2340167"/>
            <a:ext cx="2133600" cy="546841"/>
          </a:xfrm>
          <a:ln>
            <a:noFill/>
          </a:ln>
        </p:spPr>
        <p:txBody>
          <a:bodyPr lIns="0" tIns="0" rIns="0" bIns="0" anchor="ctr" anchorCtr="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dirty="0"/>
              <a:t>Click to add text</a:t>
            </a:r>
          </a:p>
        </p:txBody>
      </p:sp>
      <p:sp>
        <p:nvSpPr>
          <p:cNvPr id="108" name="Text Placeholder 29">
            <a:extLst>
              <a:ext uri="{FF2B5EF4-FFF2-40B4-BE49-F238E27FC236}">
                <a16:creationId xmlns="" xmlns:a16="http://schemas.microsoft.com/office/drawing/2014/main" id="{8357CA0F-1A55-B145-8305-562F0DF22543}"/>
              </a:ext>
            </a:extLst>
          </p:cNvPr>
          <p:cNvSpPr>
            <a:spLocks noGrp="1"/>
          </p:cNvSpPr>
          <p:nvPr>
            <p:ph type="body" sz="quarter" idx="34" hasCustomPrompt="1"/>
          </p:nvPr>
        </p:nvSpPr>
        <p:spPr>
          <a:xfrm>
            <a:off x="6438143" y="2934856"/>
            <a:ext cx="2133600" cy="646184"/>
          </a:xfrm>
          <a:ln>
            <a:noFill/>
          </a:ln>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sp>
        <p:nvSpPr>
          <p:cNvPr id="107" name="Text Placeholder 29">
            <a:extLst>
              <a:ext uri="{FF2B5EF4-FFF2-40B4-BE49-F238E27FC236}">
                <a16:creationId xmlns="" xmlns:a16="http://schemas.microsoft.com/office/drawing/2014/main" id="{F35AA15D-DBAD-9840-8764-A5B6D486A234}"/>
              </a:ext>
            </a:extLst>
          </p:cNvPr>
          <p:cNvSpPr>
            <a:spLocks noGrp="1"/>
          </p:cNvSpPr>
          <p:nvPr>
            <p:ph type="body" sz="quarter" idx="33" hasCustomPrompt="1"/>
          </p:nvPr>
        </p:nvSpPr>
        <p:spPr>
          <a:xfrm>
            <a:off x="9001711" y="4473389"/>
            <a:ext cx="2133600" cy="546841"/>
          </a:xfrm>
          <a:ln>
            <a:noFill/>
          </a:ln>
        </p:spPr>
        <p:txBody>
          <a:bodyPr vert="horz" lIns="0" tIns="0" rIns="0" bIns="0" rtlCol="0" anchor="ctr" anchorCtr="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lvl="0"/>
            <a:r>
              <a:rPr lang="en-US" dirty="0"/>
              <a:t>Click to add text</a:t>
            </a:r>
          </a:p>
        </p:txBody>
      </p:sp>
      <p:sp>
        <p:nvSpPr>
          <p:cNvPr id="106" name="Text Placeholder 29">
            <a:extLst>
              <a:ext uri="{FF2B5EF4-FFF2-40B4-BE49-F238E27FC236}">
                <a16:creationId xmlns="" xmlns:a16="http://schemas.microsoft.com/office/drawing/2014/main" id="{A63F8454-D12E-A641-ABD0-8977D3F5EC05}"/>
              </a:ext>
            </a:extLst>
          </p:cNvPr>
          <p:cNvSpPr>
            <a:spLocks noGrp="1"/>
          </p:cNvSpPr>
          <p:nvPr>
            <p:ph type="body" sz="quarter" idx="32" hasCustomPrompt="1"/>
          </p:nvPr>
        </p:nvSpPr>
        <p:spPr>
          <a:xfrm>
            <a:off x="9001711" y="5060433"/>
            <a:ext cx="2133600" cy="646184"/>
          </a:xfrm>
          <a:ln>
            <a:noFill/>
          </a:ln>
        </p:spPr>
        <p:txBody>
          <a:bodyPr lIns="0" tIns="0" rIns="0" bIns="0">
            <a:norm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8" name="Straight Connector 7">
            <a:extLst>
              <a:ext uri="{FF2B5EF4-FFF2-40B4-BE49-F238E27FC236}">
                <a16:creationId xmlns="" xmlns:a16="http://schemas.microsoft.com/office/drawing/2014/main" id="{4CE2724A-BCA1-604F-9D18-BF05746408C2}"/>
              </a:ext>
              <a:ext uri="{C183D7F6-B498-43B3-948B-1728B52AA6E4}">
                <adec:decorative xmlns="" xmlns:adec="http://schemas.microsoft.com/office/drawing/2017/decorative" val="1"/>
              </a:ext>
            </a:extLst>
          </p:cNvPr>
          <p:cNvCxnSpPr/>
          <p:nvPr/>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 xmlns:a16="http://schemas.microsoft.com/office/drawing/2014/main" id="{4923D7D1-A9CC-C34C-86FF-43B5C8978712}"/>
              </a:ext>
              <a:ext uri="{C183D7F6-B498-43B3-948B-1728B52AA6E4}">
                <adec:decorative xmlns="" xmlns:adec="http://schemas.microsoft.com/office/drawing/2017/decorative" val="1"/>
              </a:ext>
            </a:extLst>
          </p:cNvPr>
          <p:cNvSpPr/>
          <p:nvPr/>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 xmlns:a16="http://schemas.microsoft.com/office/drawing/2014/main" id="{6119FF13-13AB-3448-B24E-58E18B3CE2B6}"/>
              </a:ext>
              <a:ext uri="{C183D7F6-B498-43B3-948B-1728B52AA6E4}">
                <adec:decorative xmlns="" xmlns:adec="http://schemas.microsoft.com/office/drawing/2017/decorative" val="1"/>
              </a:ext>
            </a:extLst>
          </p:cNvPr>
          <p:cNvSpPr/>
          <p:nvPr/>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 xmlns:a16="http://schemas.microsoft.com/office/drawing/2014/main" id="{22F8F982-870E-AE44-B0D3-B3313BC48DB7}"/>
              </a:ext>
              <a:ext uri="{C183D7F6-B498-43B3-948B-1728B52AA6E4}">
                <adec:decorative xmlns="" xmlns:adec="http://schemas.microsoft.com/office/drawing/2017/decorative" val="1"/>
              </a:ext>
            </a:extLst>
          </p:cNvPr>
          <p:cNvSpPr/>
          <p:nvPr/>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549A137-DB5E-9C40-8C0A-ED607212022C}"/>
              </a:ext>
              <a:ext uri="{C183D7F6-B498-43B3-948B-1728B52AA6E4}">
                <adec:decorative xmlns="" xmlns:adec="http://schemas.microsoft.com/office/drawing/2017/decorative" val="1"/>
              </a:ext>
            </a:extLst>
          </p:cNvPr>
          <p:cNvSpPr/>
          <p:nvPr/>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 xmlns:a16="http://schemas.microsoft.com/office/drawing/2014/main" id="{7373856F-38E9-4BBF-93D8-0F8AC2E0E6C7}"/>
              </a:ext>
            </a:extLst>
          </p:cNvPr>
          <p:cNvSpPr>
            <a:spLocks noGrp="1"/>
          </p:cNvSpPr>
          <p:nvPr>
            <p:ph type="sldNum" sz="quarter" idx="38"/>
          </p:nvPr>
        </p:nvSpPr>
        <p:spPr/>
        <p:txBody>
          <a:bodyPr/>
          <a:lstStyle/>
          <a:p>
            <a:fld id="{90BE4491-AD0C-4017-9FCE-4B71D2F741A4}" type="slidenum">
              <a:rPr lang="uk-UA" smtClean="0"/>
              <a:pPr/>
              <a:t>‹#›</a:t>
            </a:fld>
            <a:endParaRPr lang="uk-UA"/>
          </a:p>
        </p:txBody>
      </p:sp>
      <p:sp>
        <p:nvSpPr>
          <p:cNvPr id="4" name="Footer Placeholder 3">
            <a:extLst>
              <a:ext uri="{FF2B5EF4-FFF2-40B4-BE49-F238E27FC236}">
                <a16:creationId xmlns="" xmlns:a16="http://schemas.microsoft.com/office/drawing/2014/main" id="{FF46DFD4-BF8C-4939-874D-85B7DF956768}"/>
              </a:ext>
            </a:extLst>
          </p:cNvPr>
          <p:cNvSpPr>
            <a:spLocks noGrp="1"/>
          </p:cNvSpPr>
          <p:nvPr>
            <p:ph type="ftr" sz="quarter" idx="37"/>
          </p:nvPr>
        </p:nvSpPr>
        <p:spPr/>
        <p:txBody>
          <a:bodyPr/>
          <a:lstStyle/>
          <a:p>
            <a:endParaRPr lang="uk-UA"/>
          </a:p>
        </p:txBody>
      </p:sp>
      <p:sp>
        <p:nvSpPr>
          <p:cNvPr id="2" name="Date Placeholder 3">
            <a:extLst>
              <a:ext uri="{FF2B5EF4-FFF2-40B4-BE49-F238E27FC236}">
                <a16:creationId xmlns="" xmlns:a16="http://schemas.microsoft.com/office/drawing/2014/main" id="{F3C5F14A-2BEC-E1E4-FD6D-B181CD598ED6}"/>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Tree>
    <p:extLst>
      <p:ext uri="{BB962C8B-B14F-4D97-AF65-F5344CB8AC3E}">
        <p14:creationId xmlns=""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Title Placeholder 11">
            <a:extLst>
              <a:ext uri="{FF2B5EF4-FFF2-40B4-BE49-F238E27FC236}">
                <a16:creationId xmlns=""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0" name="Date Placeholder 3">
            <a:extLst>
              <a:ext uri="{FF2B5EF4-FFF2-40B4-BE49-F238E27FC236}">
                <a16:creationId xmlns=""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uk-UA"/>
          </a:p>
        </p:txBody>
      </p:sp>
      <p:sp>
        <p:nvSpPr>
          <p:cNvPr id="31" name="Footer Placeholder 4">
            <a:extLst>
              <a:ext uri="{FF2B5EF4-FFF2-40B4-BE49-F238E27FC236}">
                <a16:creationId xmlns=""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endParaRPr lang="uk-UA"/>
          </a:p>
        </p:txBody>
      </p:sp>
      <p:sp>
        <p:nvSpPr>
          <p:cNvPr id="32" name="Slide Number Placeholder 5">
            <a:extLst>
              <a:ext uri="{FF2B5EF4-FFF2-40B4-BE49-F238E27FC236}">
                <a16:creationId xmlns=""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90BE4491-AD0C-4017-9FCE-4B71D2F741A4}" type="slidenum">
              <a:rPr lang="uk-UA" smtClean="0"/>
              <a:pPr/>
              <a:t>‹#›</a:t>
            </a:fld>
            <a:endParaRPr lang="uk-UA"/>
          </a:p>
        </p:txBody>
      </p:sp>
    </p:spTree>
    <p:extLst>
      <p:ext uri="{BB962C8B-B14F-4D97-AF65-F5344CB8AC3E}">
        <p14:creationId xmlns=""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39" r:id="rId16"/>
    <p:sldLayoutId id="2147483650" r:id="rId17"/>
    <p:sldLayoutId id="2147483652" r:id="rId18"/>
    <p:sldLayoutId id="2147483654" r:id="rId19"/>
    <p:sldLayoutId id="2147483653" r:id="rId20"/>
    <p:sldLayoutId id="2147483655" r:id="rId21"/>
    <p:sldLayoutId id="2147483660" r:id="rId22"/>
    <p:sldLayoutId id="2147483661" r:id="rId23"/>
    <p:sldLayoutId id="2147483656" r:id="rId24"/>
    <p:sldLayoutId id="2147483657" r:id="rId25"/>
    <p:sldLayoutId id="2147483662" r:id="rId26"/>
    <p:sldLayoutId id="2147483658" r:id="rId27"/>
    <p:sldLayoutId id="2147483663" r:id="rId28"/>
    <p:sldLayoutId id="2147483666" r:id="rId29"/>
    <p:sldLayoutId id="2147483664" r:id="rId30"/>
    <p:sldLayoutId id="2147483671" r:id="rId31"/>
    <p:sldLayoutId id="2147483665" r:id="rId32"/>
    <p:sldLayoutId id="2147483667" r:id="rId33"/>
    <p:sldLayoutId id="2147483668" r:id="rId34"/>
    <p:sldLayoutId id="2147483719" r:id="rId35"/>
    <p:sldLayoutId id="2147483722" r:id="rId36"/>
    <p:sldLayoutId id="2147483723" r:id="rId37"/>
  </p:sldLayoutIdLst>
  <p:hf sldNum="0" hdr="0" ftr="0" dt="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txBox="1">
            <a:spLocks/>
          </p:cNvSpPr>
          <p:nvPr/>
        </p:nvSpPr>
        <p:spPr>
          <a:xfrm>
            <a:off x="4217144" y="2644731"/>
            <a:ext cx="7536437" cy="2333364"/>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uk-UA" sz="3200" b="1" dirty="0" smtClean="0">
                <a:solidFill>
                  <a:schemeClr val="bg1"/>
                </a:solidFill>
                <a:latin typeface="Times New Roman" pitchFamily="18" charset="0"/>
                <a:ea typeface="+mj-ea"/>
                <a:cs typeface="Times New Roman" pitchFamily="18" charset="0"/>
              </a:rPr>
              <a:t>Четверте</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засідання</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робочої</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групи</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з</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розроблення</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стратегії</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розвитку</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Нетішинської</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міської</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територіальної</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громади</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на </a:t>
            </a:r>
            <a:r>
              <a:rPr kumimoji="0" lang="ru-RU" sz="3200" b="1" i="0" u="none" strike="noStrike" kern="1200" cap="none" spc="0" normalizeH="0" baseline="0" noProof="0" dirty="0" err="1" smtClean="0">
                <a:ln>
                  <a:noFill/>
                </a:ln>
                <a:solidFill>
                  <a:schemeClr val="bg1"/>
                </a:solidFill>
                <a:effectLst/>
                <a:uLnTx/>
                <a:uFillTx/>
                <a:latin typeface="Times New Roman" pitchFamily="18" charset="0"/>
                <a:ea typeface="+mj-ea"/>
                <a:cs typeface="Times New Roman" pitchFamily="18" charset="0"/>
              </a:rPr>
              <a:t>період</a:t>
            </a:r>
            <a:r>
              <a:rPr kumimoji="0" lang="ru-RU"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 до 2027 року</a:t>
            </a:r>
            <a:endParaRPr kumimoji="0" lang="uk-UA"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6" name="Текст 4"/>
          <p:cNvSpPr txBox="1">
            <a:spLocks/>
          </p:cNvSpPr>
          <p:nvPr/>
        </p:nvSpPr>
        <p:spPr>
          <a:xfrm>
            <a:off x="9022712" y="5473154"/>
            <a:ext cx="2473963" cy="692696"/>
          </a:xfrm>
          <a:prstGeom prst="rect">
            <a:avLst/>
          </a:prstGeo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altLang="en-US" sz="2800" b="1" i="0" u="none" strike="noStrike" kern="1200" cap="none" spc="0" normalizeH="0" baseline="0" noProof="0" dirty="0" smtClean="0">
              <a:ln>
                <a:noFill/>
              </a:ln>
              <a:solidFill>
                <a:schemeClr val="bg1"/>
              </a:solidFill>
              <a:effectLst/>
              <a:uLnTx/>
              <a:uFillTx/>
              <a:latin typeface="+mn-lt"/>
              <a:ea typeface="+mn-ea"/>
              <a:cs typeface="+mn-cs"/>
            </a:endParaRPr>
          </a:p>
          <a:p>
            <a:pPr marL="228600" marR="0" lvl="0" indent="-228600" algn="r" defTabSz="914400" rtl="0" eaLnBrk="1" fontAlgn="auto" latinLnBrk="0" hangingPunct="1">
              <a:lnSpc>
                <a:spcPct val="90000"/>
              </a:lnSpc>
              <a:spcBef>
                <a:spcPts val="1000"/>
              </a:spcBef>
              <a:spcAft>
                <a:spcPts val="0"/>
              </a:spcAft>
              <a:buClrTx/>
              <a:buSzTx/>
              <a:tabLst/>
              <a:defRPr/>
            </a:pPr>
            <a:r>
              <a:rPr lang="uk-UA" altLang="en-US" b="1" noProof="0" dirty="0" smtClean="0">
                <a:solidFill>
                  <a:schemeClr val="bg1"/>
                </a:solidFill>
                <a:latin typeface="Times New Roman" pitchFamily="18" charset="0"/>
                <a:cs typeface="Times New Roman" pitchFamily="18" charset="0"/>
              </a:rPr>
              <a:t>21</a:t>
            </a:r>
            <a:r>
              <a:rPr kumimoji="0" lang="uk-UA" altLang="en-US" sz="1800" b="1"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a:t>
            </a:r>
            <a:r>
              <a:rPr lang="uk-UA" altLang="en-US" b="1" dirty="0" smtClean="0">
                <a:solidFill>
                  <a:schemeClr val="bg1"/>
                </a:solidFill>
                <a:latin typeface="Times New Roman" pitchFamily="18" charset="0"/>
                <a:cs typeface="Times New Roman" pitchFamily="18" charset="0"/>
              </a:rPr>
              <a:t>грудня</a:t>
            </a:r>
            <a:r>
              <a:rPr kumimoji="0" lang="uk-UA" altLang="en-US" sz="1800" b="1"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a:t>
            </a:r>
            <a:r>
              <a:rPr kumimoji="0" lang="uk-UA" altLang="en-US" sz="18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2023 року</a:t>
            </a:r>
            <a:endParaRPr kumimoji="0" lang="en-US" altLang="en-US" sz="18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dirty="0">
              <a:ln>
                <a:noFill/>
              </a:ln>
              <a:solidFill>
                <a:schemeClr val="bg1"/>
              </a:solidFill>
              <a:effectLst/>
              <a:uLnTx/>
              <a:uFillTx/>
              <a:latin typeface="+mn-lt"/>
              <a:ea typeface="+mn-ea"/>
              <a:cs typeface="+mn-cs"/>
            </a:endParaRPr>
          </a:p>
        </p:txBody>
      </p:sp>
      <p:pic>
        <p:nvPicPr>
          <p:cNvPr id="8" name="Picture 2" descr="Герб міста Нетішин"/>
          <p:cNvPicPr>
            <a:picLocks noChangeAspect="1" noChangeArrowheads="1"/>
          </p:cNvPicPr>
          <p:nvPr/>
        </p:nvPicPr>
        <p:blipFill>
          <a:blip r:embed="rId3" cstate="print"/>
          <a:srcRect/>
          <a:stretch>
            <a:fillRect/>
          </a:stretch>
        </p:blipFill>
        <p:spPr bwMode="auto">
          <a:xfrm>
            <a:off x="903102" y="1004161"/>
            <a:ext cx="3384376" cy="4468993"/>
          </a:xfrm>
          <a:prstGeom prst="rect">
            <a:avLst/>
          </a:prstGeom>
          <a:noFill/>
        </p:spPr>
      </p:pic>
    </p:spTree>
    <p:extLst>
      <p:ext uri="{BB962C8B-B14F-4D97-AF65-F5344CB8AC3E}">
        <p14:creationId xmlns:p14="http://schemas.microsoft.com/office/powerpoint/2010/main" xmlns="" val="2923748734"/>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E535D45-A357-BBAA-4D09-6064614ED568}"/>
              </a:ext>
            </a:extLst>
          </p:cNvPr>
          <p:cNvSpPr>
            <a:spLocks noGrp="1"/>
          </p:cNvSpPr>
          <p:nvPr>
            <p:ph type="title"/>
          </p:nvPr>
        </p:nvSpPr>
        <p:spPr/>
        <p:txBody>
          <a:bodyPr>
            <a:normAutofit/>
          </a:bodyPr>
          <a:lstStyle/>
          <a:p>
            <a:r>
              <a:rPr lang="uk-UA" sz="2000" b="1" dirty="0">
                <a:latin typeface="Times New Roman" pitchFamily="18" charset="0"/>
                <a:cs typeface="Times New Roman" pitchFamily="18" charset="0"/>
              </a:rPr>
              <a:t>Показники/індикатори</a:t>
            </a:r>
          </a:p>
        </p:txBody>
      </p:sp>
      <p:sp>
        <p:nvSpPr>
          <p:cNvPr id="12" name="Рисунок 11"/>
          <p:cNvSpPr>
            <a:spLocks noGrp="1"/>
          </p:cNvSpPr>
          <p:nvPr>
            <p:ph type="pic" sz="quarter" idx="13"/>
          </p:nvPr>
        </p:nvSpPr>
        <p:spPr/>
      </p:sp>
      <p:sp>
        <p:nvSpPr>
          <p:cNvPr id="5" name="TextBox 4">
            <a:extLst>
              <a:ext uri="{FF2B5EF4-FFF2-40B4-BE49-F238E27FC236}">
                <a16:creationId xmlns:a16="http://schemas.microsoft.com/office/drawing/2014/main" xmlns="" id="{C93E932F-64BA-1460-637F-8BD609E3C04B}"/>
              </a:ext>
            </a:extLst>
          </p:cNvPr>
          <p:cNvSpPr txBox="1"/>
          <p:nvPr/>
        </p:nvSpPr>
        <p:spPr>
          <a:xfrm>
            <a:off x="272142" y="234143"/>
            <a:ext cx="5442857"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uk-UA" sz="2800" b="1" dirty="0">
                <a:solidFill>
                  <a:schemeClr val="bg1"/>
                </a:solidFill>
                <a:latin typeface="Times New Roman" pitchFamily="18" charset="0"/>
                <a:cs typeface="Times New Roman" pitchFamily="18" charset="0"/>
              </a:rPr>
              <a:t>Компоненти для моніторингу</a:t>
            </a:r>
            <a:endParaRPr kumimoji="0" lang="ru-RU" sz="2800" b="1"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EB27DD32-166D-2BEF-C52F-9DB41C5EC852}"/>
              </a:ext>
            </a:extLst>
          </p:cNvPr>
          <p:cNvSpPr txBox="1"/>
          <p:nvPr/>
        </p:nvSpPr>
        <p:spPr>
          <a:xfrm>
            <a:off x="522514" y="3119734"/>
            <a:ext cx="6096000" cy="1323439"/>
          </a:xfrm>
          <a:prstGeom prst="rect">
            <a:avLst/>
          </a:prstGeom>
          <a:noFill/>
        </p:spPr>
        <p:txBody>
          <a:bodyPr wrap="square">
            <a:spAutoFit/>
          </a:bodyPr>
          <a:lstStyle/>
          <a:p>
            <a:r>
              <a:rPr lang="uk-UA" sz="2000" b="1" dirty="0">
                <a:solidFill>
                  <a:schemeClr val="bg1"/>
                </a:solidFill>
                <a:latin typeface="Times New Roman" pitchFamily="18" charset="0"/>
                <a:cs typeface="Times New Roman" pitchFamily="18" charset="0"/>
              </a:rPr>
              <a:t>Організація процесу регулярного збору фактичних показників (хто, коли і як провадитиме моніторинг)</a:t>
            </a:r>
            <a:br>
              <a:rPr lang="uk-UA" sz="2000" b="1" dirty="0">
                <a:solidFill>
                  <a:schemeClr val="bg1"/>
                </a:solidFill>
                <a:latin typeface="Times New Roman" pitchFamily="18" charset="0"/>
                <a:cs typeface="Times New Roman" pitchFamily="18" charset="0"/>
              </a:rPr>
            </a:br>
            <a:endParaRPr lang="uk-UA" sz="2000" dirty="0">
              <a:solidFill>
                <a:schemeClr val="bg1"/>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ADF4632B-821A-C273-FE15-088549E6A5EA}"/>
              </a:ext>
            </a:extLst>
          </p:cNvPr>
          <p:cNvSpPr txBox="1"/>
          <p:nvPr/>
        </p:nvSpPr>
        <p:spPr>
          <a:xfrm>
            <a:off x="522514" y="5096785"/>
            <a:ext cx="6096000" cy="707886"/>
          </a:xfrm>
          <a:prstGeom prst="rect">
            <a:avLst/>
          </a:prstGeom>
          <a:noFill/>
        </p:spPr>
        <p:txBody>
          <a:bodyPr wrap="square">
            <a:spAutoFit/>
          </a:bodyPr>
          <a:lstStyle/>
          <a:p>
            <a:r>
              <a:rPr lang="uk-UA" sz="2000" b="1" dirty="0">
                <a:solidFill>
                  <a:schemeClr val="bg1"/>
                </a:solidFill>
                <a:latin typeface="Times New Roman" pitchFamily="18" charset="0"/>
                <a:cs typeface="Times New Roman" pitchFamily="18" charset="0"/>
              </a:rPr>
              <a:t>Співставлення планових та фактичних показників та визначення відхилень</a:t>
            </a:r>
          </a:p>
        </p:txBody>
      </p:sp>
      <p:pic>
        <p:nvPicPr>
          <p:cNvPr id="9" name="Рисунок 8">
            <a:extLst>
              <a:ext uri="{FF2B5EF4-FFF2-40B4-BE49-F238E27FC236}">
                <a16:creationId xmlns:a16="http://schemas.microsoft.com/office/drawing/2014/main" xmlns="" id="{43D8DD13-ACEF-8459-CEBB-0661FE4EEF3B}"/>
              </a:ext>
            </a:extLst>
          </p:cNvPr>
          <p:cNvPicPr>
            <a:picLocks noChangeAspect="1"/>
          </p:cNvPicPr>
          <p:nvPr/>
        </p:nvPicPr>
        <p:blipFill>
          <a:blip r:embed="rId2"/>
          <a:stretch>
            <a:fillRect/>
          </a:stretch>
        </p:blipFill>
        <p:spPr>
          <a:xfrm>
            <a:off x="7318554" y="151463"/>
            <a:ext cx="4354286" cy="3277537"/>
          </a:xfrm>
          <a:prstGeom prst="rect">
            <a:avLst/>
          </a:prstGeom>
        </p:spPr>
      </p:pic>
      <p:pic>
        <p:nvPicPr>
          <p:cNvPr id="10" name="Місце для зображення 6">
            <a:extLst>
              <a:ext uri="{FF2B5EF4-FFF2-40B4-BE49-F238E27FC236}">
                <a16:creationId xmlns:a16="http://schemas.microsoft.com/office/drawing/2014/main" xmlns="" id="{F700BCB7-9C64-7A79-31EB-93FFA68F0F4F}"/>
              </a:ext>
            </a:extLst>
          </p:cNvPr>
          <p:cNvPicPr>
            <a:picLocks noChangeAspect="1"/>
          </p:cNvPicPr>
          <p:nvPr/>
        </p:nvPicPr>
        <p:blipFill>
          <a:blip r:embed="rId3"/>
          <a:srcRect l="3851" r="3851"/>
          <a:stretch/>
        </p:blipFill>
        <p:spPr>
          <a:xfrm>
            <a:off x="7485195" y="3472595"/>
            <a:ext cx="4021005" cy="3315817"/>
          </a:xfrm>
          <a:prstGeom prst="rect">
            <a:avLst/>
          </a:prstGeom>
        </p:spPr>
      </p:pic>
    </p:spTree>
    <p:extLst>
      <p:ext uri="{BB962C8B-B14F-4D97-AF65-F5344CB8AC3E}">
        <p14:creationId xmlns:p14="http://schemas.microsoft.com/office/powerpoint/2010/main" xmlns="" val="3266134176"/>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26CE38-7478-FA76-7F9A-554397581A67}"/>
              </a:ext>
            </a:extLst>
          </p:cNvPr>
          <p:cNvSpPr txBox="1"/>
          <p:nvPr/>
        </p:nvSpPr>
        <p:spPr>
          <a:xfrm>
            <a:off x="2927656" y="1139493"/>
            <a:ext cx="6096000" cy="954107"/>
          </a:xfrm>
          <a:prstGeom prst="rect">
            <a:avLst/>
          </a:prstGeom>
          <a:noFill/>
        </p:spPr>
        <p:txBody>
          <a:bodyPr wrap="square">
            <a:spAutoFit/>
          </a:bodyPr>
          <a:lstStyle/>
          <a:p>
            <a:pPr lvl="0" algn="ctr"/>
            <a:r>
              <a:rPr lang="ru-RU" sz="2800" dirty="0" err="1" smtClean="0">
                <a:solidFill>
                  <a:schemeClr val="bg1"/>
                </a:solidFill>
                <a:latin typeface="Montserrat Black"/>
                <a:ea typeface="Montserrat Black"/>
                <a:cs typeface="Montserrat Black"/>
                <a:sym typeface="Montserrat Black"/>
              </a:rPr>
              <a:t>Подальші</a:t>
            </a:r>
            <a:r>
              <a:rPr lang="ru-RU" sz="2800" dirty="0" smtClean="0">
                <a:solidFill>
                  <a:schemeClr val="bg1"/>
                </a:solidFill>
                <a:latin typeface="Montserrat Black"/>
                <a:ea typeface="Montserrat Black"/>
                <a:cs typeface="Montserrat Black"/>
                <a:sym typeface="Montserrat Black"/>
              </a:rPr>
              <a:t> кроки </a:t>
            </a:r>
            <a:r>
              <a:rPr lang="ru-RU" sz="2800" dirty="0" err="1" smtClean="0">
                <a:solidFill>
                  <a:schemeClr val="bg1"/>
                </a:solidFill>
                <a:latin typeface="Montserrat Black"/>
                <a:ea typeface="Montserrat Black"/>
                <a:cs typeface="Montserrat Black"/>
                <a:sym typeface="Montserrat Black"/>
              </a:rPr>
              <a:t>зі</a:t>
            </a:r>
            <a:r>
              <a:rPr lang="ru-RU" sz="2800" dirty="0" smtClean="0">
                <a:solidFill>
                  <a:schemeClr val="bg1"/>
                </a:solidFill>
                <a:latin typeface="Montserrat Black"/>
                <a:ea typeface="Montserrat Black"/>
                <a:cs typeface="Montserrat Black"/>
                <a:sym typeface="Montserrat Black"/>
              </a:rPr>
              <a:t> </a:t>
            </a:r>
            <a:r>
              <a:rPr lang="ru-RU" sz="2800" dirty="0" err="1" smtClean="0">
                <a:solidFill>
                  <a:schemeClr val="bg1"/>
                </a:solidFill>
                <a:latin typeface="Montserrat Black"/>
                <a:ea typeface="Montserrat Black"/>
                <a:cs typeface="Montserrat Black"/>
                <a:sym typeface="Montserrat Black"/>
              </a:rPr>
              <a:t>стратегічного</a:t>
            </a:r>
            <a:r>
              <a:rPr lang="ru-RU" sz="2800" dirty="0" smtClean="0">
                <a:solidFill>
                  <a:schemeClr val="bg1"/>
                </a:solidFill>
                <a:latin typeface="Montserrat Black"/>
                <a:ea typeface="Montserrat Black"/>
                <a:cs typeface="Montserrat Black"/>
                <a:sym typeface="Montserrat Black"/>
              </a:rPr>
              <a:t> </a:t>
            </a:r>
            <a:r>
              <a:rPr lang="ru-RU" sz="2800" dirty="0" err="1" smtClean="0">
                <a:solidFill>
                  <a:schemeClr val="bg1"/>
                </a:solidFill>
                <a:latin typeface="Montserrat Black"/>
                <a:ea typeface="Montserrat Black"/>
                <a:cs typeface="Montserrat Black"/>
                <a:sym typeface="Montserrat Black"/>
              </a:rPr>
              <a:t>планування</a:t>
            </a:r>
            <a:endParaRPr lang="ru-RU" sz="2800" dirty="0">
              <a:solidFill>
                <a:schemeClr val="bg1"/>
              </a:solidFill>
              <a:latin typeface="Montserrat Black"/>
              <a:ea typeface="Montserrat Black"/>
              <a:cs typeface="Montserrat Black"/>
              <a:sym typeface="Montserrat Black"/>
            </a:endParaRPr>
          </a:p>
        </p:txBody>
      </p:sp>
      <p:sp>
        <p:nvSpPr>
          <p:cNvPr id="6" name="Google Shape;287;p33">
            <a:extLst>
              <a:ext uri="{FF2B5EF4-FFF2-40B4-BE49-F238E27FC236}">
                <a16:creationId xmlns:a16="http://schemas.microsoft.com/office/drawing/2014/main" xmlns="" id="{571D0838-21D4-00F0-C7A1-90410F4CFF7E}"/>
              </a:ext>
            </a:extLst>
          </p:cNvPr>
          <p:cNvSpPr/>
          <p:nvPr/>
        </p:nvSpPr>
        <p:spPr>
          <a:xfrm>
            <a:off x="1571903" y="2841565"/>
            <a:ext cx="873021" cy="873021"/>
          </a:xfrm>
          <a:prstGeom prst="ellipse">
            <a:avLst/>
          </a:prstGeom>
          <a:solidFill>
            <a:srgbClr val="12204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imes New Roman" pitchFamily="18" charset="0"/>
              <a:ea typeface="Calibri"/>
              <a:cs typeface="Times New Roman" pitchFamily="18" charset="0"/>
              <a:sym typeface="Calibri"/>
            </a:endParaRPr>
          </a:p>
        </p:txBody>
      </p:sp>
      <p:pic>
        <p:nvPicPr>
          <p:cNvPr id="7" name="Google Shape;289;p33" descr="Logo&#10;&#10;Description automatically generated">
            <a:extLst>
              <a:ext uri="{FF2B5EF4-FFF2-40B4-BE49-F238E27FC236}">
                <a16:creationId xmlns:a16="http://schemas.microsoft.com/office/drawing/2014/main" xmlns="" id="{BE4E8E76-5A41-71B0-5930-C7B04DE6DCAD}"/>
              </a:ext>
            </a:extLst>
          </p:cNvPr>
          <p:cNvPicPr preferRelativeResize="0"/>
          <p:nvPr/>
        </p:nvPicPr>
        <p:blipFill rotWithShape="1">
          <a:blip r:embed="rId2">
            <a:alphaModFix/>
          </a:blip>
          <a:srcRect/>
          <a:stretch/>
        </p:blipFill>
        <p:spPr>
          <a:xfrm>
            <a:off x="1530044" y="2799706"/>
            <a:ext cx="956740" cy="956740"/>
          </a:xfrm>
          <a:prstGeom prst="rect">
            <a:avLst/>
          </a:prstGeom>
          <a:noFill/>
          <a:ln>
            <a:noFill/>
          </a:ln>
        </p:spPr>
      </p:pic>
      <p:sp>
        <p:nvSpPr>
          <p:cNvPr id="9" name="TextBox 8">
            <a:extLst>
              <a:ext uri="{FF2B5EF4-FFF2-40B4-BE49-F238E27FC236}">
                <a16:creationId xmlns:a16="http://schemas.microsoft.com/office/drawing/2014/main" xmlns="" id="{D9E65A44-B6DC-419C-FE81-02502E5DD658}"/>
              </a:ext>
            </a:extLst>
          </p:cNvPr>
          <p:cNvSpPr txBox="1"/>
          <p:nvPr/>
        </p:nvSpPr>
        <p:spPr>
          <a:xfrm>
            <a:off x="718456" y="3967658"/>
            <a:ext cx="2823568" cy="1366528"/>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підготовка</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проєкту</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Стратегії</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(документ/</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додатки</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a:t>
            </a:r>
            <a:endParaRPr kumimoji="0" lang="ru-RU"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10" name="Google Shape;286;p33">
            <a:extLst>
              <a:ext uri="{FF2B5EF4-FFF2-40B4-BE49-F238E27FC236}">
                <a16:creationId xmlns:a16="http://schemas.microsoft.com/office/drawing/2014/main" xmlns="" id="{C6DF78C1-04EA-FB5E-474A-707B2A093E43}"/>
              </a:ext>
            </a:extLst>
          </p:cNvPr>
          <p:cNvSpPr/>
          <p:nvPr/>
        </p:nvSpPr>
        <p:spPr>
          <a:xfrm>
            <a:off x="7143778" y="2811862"/>
            <a:ext cx="873021" cy="873021"/>
          </a:xfrm>
          <a:prstGeom prst="ellipse">
            <a:avLst/>
          </a:prstGeom>
          <a:solidFill>
            <a:srgbClr val="12204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imes New Roman" pitchFamily="18" charset="0"/>
              <a:ea typeface="Calibri"/>
              <a:cs typeface="Times New Roman" pitchFamily="18" charset="0"/>
              <a:sym typeface="Calibri"/>
            </a:endParaRPr>
          </a:p>
        </p:txBody>
      </p:sp>
      <p:pic>
        <p:nvPicPr>
          <p:cNvPr id="11" name="Google Shape;291;p33" descr="Logo, icon&#10;&#10;Description automatically generated">
            <a:extLst>
              <a:ext uri="{FF2B5EF4-FFF2-40B4-BE49-F238E27FC236}">
                <a16:creationId xmlns:a16="http://schemas.microsoft.com/office/drawing/2014/main" xmlns="" id="{1CEA730D-17E4-0828-B338-6D4191061F5D}"/>
              </a:ext>
            </a:extLst>
          </p:cNvPr>
          <p:cNvPicPr preferRelativeResize="0"/>
          <p:nvPr/>
        </p:nvPicPr>
        <p:blipFill rotWithShape="1">
          <a:blip r:embed="rId3">
            <a:alphaModFix/>
          </a:blip>
          <a:srcRect/>
          <a:stretch/>
        </p:blipFill>
        <p:spPr>
          <a:xfrm>
            <a:off x="7150697" y="2856622"/>
            <a:ext cx="873021" cy="873021"/>
          </a:xfrm>
          <a:prstGeom prst="rect">
            <a:avLst/>
          </a:prstGeom>
          <a:noFill/>
          <a:ln>
            <a:noFill/>
          </a:ln>
        </p:spPr>
      </p:pic>
      <p:sp>
        <p:nvSpPr>
          <p:cNvPr id="13" name="TextBox 12">
            <a:extLst>
              <a:ext uri="{FF2B5EF4-FFF2-40B4-BE49-F238E27FC236}">
                <a16:creationId xmlns:a16="http://schemas.microsoft.com/office/drawing/2014/main" xmlns="" id="{2CAFEA0D-D06E-5479-748A-02B0441C1FE4}"/>
              </a:ext>
            </a:extLst>
          </p:cNvPr>
          <p:cNvSpPr txBox="1"/>
          <p:nvPr/>
        </p:nvSpPr>
        <p:spPr>
          <a:xfrm>
            <a:off x="5837489" y="3967659"/>
            <a:ext cx="3657600" cy="133248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проведення</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громадських</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консультацій</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презентацій</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 </a:t>
            </a:r>
            <a:r>
              <a:rPr kumimoji="0" lang="ru-RU" sz="2400" b="0" i="0" u="none" strike="noStrike" kern="0" cap="none" spc="0" normalizeH="0" baseline="0" noProof="0" dirty="0" err="1">
                <a:ln>
                  <a:noFill/>
                </a:ln>
                <a:solidFill>
                  <a:srgbClr val="000000"/>
                </a:solidFill>
                <a:effectLst/>
                <a:uLnTx/>
                <a:uFillTx/>
                <a:latin typeface="Times New Roman" pitchFamily="18" charset="0"/>
                <a:ea typeface="Montserrat"/>
                <a:cs typeface="Times New Roman" pitchFamily="18" charset="0"/>
                <a:sym typeface="Montserrat"/>
              </a:rPr>
              <a:t>обговорень</a:t>
            </a:r>
            <a:r>
              <a:rPr kumimoji="0" lang="ru-RU"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a:t>
            </a:r>
            <a:endParaRPr kumimoji="0" lang="ru-RU"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14" name="Google Shape;288;p33">
            <a:extLst>
              <a:ext uri="{FF2B5EF4-FFF2-40B4-BE49-F238E27FC236}">
                <a16:creationId xmlns:a16="http://schemas.microsoft.com/office/drawing/2014/main" xmlns="" id="{E83458BD-48AE-0AEF-6B08-3A78E4681A33}"/>
              </a:ext>
            </a:extLst>
          </p:cNvPr>
          <p:cNvSpPr/>
          <p:nvPr/>
        </p:nvSpPr>
        <p:spPr>
          <a:xfrm>
            <a:off x="10030307" y="2799706"/>
            <a:ext cx="873021" cy="873021"/>
          </a:xfrm>
          <a:prstGeom prst="ellipse">
            <a:avLst/>
          </a:prstGeom>
          <a:solidFill>
            <a:srgbClr val="12204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imes New Roman" pitchFamily="18" charset="0"/>
              <a:ea typeface="Calibri"/>
              <a:cs typeface="Times New Roman" pitchFamily="18" charset="0"/>
              <a:sym typeface="Calibri"/>
            </a:endParaRPr>
          </a:p>
        </p:txBody>
      </p:sp>
      <p:pic>
        <p:nvPicPr>
          <p:cNvPr id="15" name="Google Shape;290;p33" descr="Shape&#10;&#10;Description automatically generated">
            <a:extLst>
              <a:ext uri="{FF2B5EF4-FFF2-40B4-BE49-F238E27FC236}">
                <a16:creationId xmlns:a16="http://schemas.microsoft.com/office/drawing/2014/main" xmlns="" id="{D7A9133D-16CC-F249-E725-32473B2EBF98}"/>
              </a:ext>
            </a:extLst>
          </p:cNvPr>
          <p:cNvPicPr preferRelativeResize="0"/>
          <p:nvPr/>
        </p:nvPicPr>
        <p:blipFill rotWithShape="1">
          <a:blip r:embed="rId4">
            <a:alphaModFix/>
          </a:blip>
          <a:srcRect/>
          <a:stretch/>
        </p:blipFill>
        <p:spPr>
          <a:xfrm>
            <a:off x="10030307" y="2770003"/>
            <a:ext cx="956740" cy="956740"/>
          </a:xfrm>
          <a:prstGeom prst="rect">
            <a:avLst/>
          </a:prstGeom>
          <a:noFill/>
          <a:ln>
            <a:noFill/>
          </a:ln>
        </p:spPr>
      </p:pic>
      <p:sp>
        <p:nvSpPr>
          <p:cNvPr id="16" name="Google Shape;293;p33">
            <a:extLst>
              <a:ext uri="{FF2B5EF4-FFF2-40B4-BE49-F238E27FC236}">
                <a16:creationId xmlns:a16="http://schemas.microsoft.com/office/drawing/2014/main" xmlns="" id="{97D6EA6E-EFE5-2B38-C519-FC61F445DA59}"/>
              </a:ext>
            </a:extLst>
          </p:cNvPr>
          <p:cNvSpPr txBox="1"/>
          <p:nvPr/>
        </p:nvSpPr>
        <p:spPr>
          <a:xfrm>
            <a:off x="9276880" y="3967659"/>
            <a:ext cx="2295465" cy="233624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uk-UA" sz="2400" b="0" i="0" u="none" strike="noStrike" kern="0" cap="none" spc="0" normalizeH="0" baseline="0" noProof="0" dirty="0">
                <a:ln>
                  <a:noFill/>
                </a:ln>
                <a:solidFill>
                  <a:srgbClr val="000000"/>
                </a:solidFill>
                <a:effectLst/>
                <a:uLnTx/>
                <a:uFillTx/>
                <a:latin typeface="Times New Roman" pitchFamily="18" charset="0"/>
                <a:ea typeface="Montserrat"/>
                <a:cs typeface="Times New Roman" pitchFamily="18" charset="0"/>
                <a:sym typeface="Montserrat"/>
              </a:rPr>
              <a:t>ухвалення Стратегії на сесії місцевої ради</a:t>
            </a:r>
            <a:endParaRPr kumimoji="0"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sp>
        <p:nvSpPr>
          <p:cNvPr id="12" name="Google Shape;288;p33">
            <a:extLst>
              <a:ext uri="{FF2B5EF4-FFF2-40B4-BE49-F238E27FC236}">
                <a16:creationId xmlns:a16="http://schemas.microsoft.com/office/drawing/2014/main" xmlns="" id="{E83458BD-48AE-0AEF-6B08-3A78E4681A33}"/>
              </a:ext>
            </a:extLst>
          </p:cNvPr>
          <p:cNvSpPr/>
          <p:nvPr/>
        </p:nvSpPr>
        <p:spPr>
          <a:xfrm>
            <a:off x="4295451" y="2855139"/>
            <a:ext cx="873021" cy="873021"/>
          </a:xfrm>
          <a:prstGeom prst="ellipse">
            <a:avLst/>
          </a:prstGeom>
          <a:solidFill>
            <a:srgbClr val="12204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Times New Roman" pitchFamily="18" charset="0"/>
              <a:ea typeface="Calibri"/>
              <a:cs typeface="Times New Roman" pitchFamily="18" charset="0"/>
              <a:sym typeface="Calibri"/>
            </a:endParaRPr>
          </a:p>
        </p:txBody>
      </p:sp>
      <p:sp>
        <p:nvSpPr>
          <p:cNvPr id="18" name="Google Shape;293;p33">
            <a:extLst>
              <a:ext uri="{FF2B5EF4-FFF2-40B4-BE49-F238E27FC236}">
                <a16:creationId xmlns:a16="http://schemas.microsoft.com/office/drawing/2014/main" xmlns="" id="{97D6EA6E-EFE5-2B38-C519-FC61F445DA59}"/>
              </a:ext>
            </a:extLst>
          </p:cNvPr>
          <p:cNvSpPr txBox="1"/>
          <p:nvPr/>
        </p:nvSpPr>
        <p:spPr>
          <a:xfrm>
            <a:off x="3542024" y="4023092"/>
            <a:ext cx="2295465" cy="233624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lang="uk-UA" sz="2400" kern="0" noProof="0" dirty="0" smtClean="0">
                <a:solidFill>
                  <a:srgbClr val="000000"/>
                </a:solidFill>
                <a:latin typeface="Times New Roman" pitchFamily="18" charset="0"/>
                <a:ea typeface="Montserrat"/>
                <a:cs typeface="Times New Roman" pitchFamily="18" charset="0"/>
                <a:sym typeface="Montserrat"/>
              </a:rPr>
              <a:t>р</a:t>
            </a:r>
            <a:r>
              <a:rPr kumimoji="0" lang="uk-UA" sz="2400" b="0" i="0" u="none" strike="noStrike" kern="0" cap="none" spc="0" normalizeH="0" noProof="0" dirty="0" smtClean="0">
                <a:ln>
                  <a:noFill/>
                </a:ln>
                <a:solidFill>
                  <a:srgbClr val="000000"/>
                </a:solidFill>
                <a:effectLst/>
                <a:uLnTx/>
                <a:uFillTx/>
                <a:latin typeface="Times New Roman" pitchFamily="18" charset="0"/>
                <a:ea typeface="Montserrat"/>
                <a:cs typeface="Times New Roman" pitchFamily="18" charset="0"/>
                <a:sym typeface="Montserrat"/>
              </a:rPr>
              <a:t>озроблення </a:t>
            </a:r>
            <a:r>
              <a:rPr lang="uk-UA" sz="2400" kern="0" dirty="0" smtClean="0">
                <a:solidFill>
                  <a:srgbClr val="000000"/>
                </a:solidFill>
                <a:latin typeface="Times New Roman" pitchFamily="18" charset="0"/>
                <a:ea typeface="Montserrat"/>
                <a:cs typeface="Times New Roman" pitchFamily="18" charset="0"/>
                <a:sym typeface="Montserrat"/>
              </a:rPr>
              <a:t>с</a:t>
            </a:r>
            <a:r>
              <a:rPr kumimoji="0" lang="uk-UA" sz="2400" b="0" i="0" u="none" strike="noStrike" kern="0" cap="none" spc="0" normalizeH="0" noProof="0" dirty="0" err="1" smtClean="0">
                <a:ln>
                  <a:noFill/>
                </a:ln>
                <a:solidFill>
                  <a:srgbClr val="000000"/>
                </a:solidFill>
                <a:effectLst/>
                <a:uLnTx/>
                <a:uFillTx/>
                <a:latin typeface="Times New Roman" pitchFamily="18" charset="0"/>
                <a:ea typeface="Montserrat"/>
                <a:cs typeface="Times New Roman" pitchFamily="18" charset="0"/>
                <a:sym typeface="Montserrat"/>
              </a:rPr>
              <a:t>тратегічно</a:t>
            </a:r>
            <a:r>
              <a:rPr kumimoji="0" lang="uk-UA" sz="2400" b="0" i="0" u="none" strike="noStrike" kern="0" cap="none" spc="0" normalizeH="0" noProof="0" dirty="0" smtClean="0">
                <a:ln>
                  <a:noFill/>
                </a:ln>
                <a:solidFill>
                  <a:srgbClr val="000000"/>
                </a:solidFill>
                <a:effectLst/>
                <a:uLnTx/>
                <a:uFillTx/>
                <a:latin typeface="Times New Roman" pitchFamily="18" charset="0"/>
                <a:ea typeface="Montserrat"/>
                <a:cs typeface="Times New Roman" pitchFamily="18" charset="0"/>
                <a:sym typeface="Montserrat"/>
              </a:rPr>
              <a:t> екологічної оцінки</a:t>
            </a:r>
            <a:endParaRPr kumimoji="0" sz="14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19" name="Google Shape;289;p33" descr="Logo&#10;&#10;Description automatically generated">
            <a:extLst>
              <a:ext uri="{FF2B5EF4-FFF2-40B4-BE49-F238E27FC236}">
                <a16:creationId xmlns:a16="http://schemas.microsoft.com/office/drawing/2014/main" xmlns="" id="{BE4E8E76-5A41-71B0-5930-C7B04DE6DCAD}"/>
              </a:ext>
            </a:extLst>
          </p:cNvPr>
          <p:cNvPicPr preferRelativeResize="0"/>
          <p:nvPr/>
        </p:nvPicPr>
        <p:blipFill rotWithShape="1">
          <a:blip r:embed="rId2">
            <a:alphaModFix/>
          </a:blip>
          <a:srcRect/>
          <a:stretch/>
        </p:blipFill>
        <p:spPr>
          <a:xfrm>
            <a:off x="4211732" y="2855139"/>
            <a:ext cx="956740" cy="956740"/>
          </a:xfrm>
          <a:prstGeom prst="rect">
            <a:avLst/>
          </a:prstGeom>
          <a:noFill/>
          <a:ln>
            <a:noFill/>
          </a:ln>
        </p:spPr>
      </p:pic>
    </p:spTree>
    <p:extLst>
      <p:ext uri="{BB962C8B-B14F-4D97-AF65-F5344CB8AC3E}">
        <p14:creationId xmlns:p14="http://schemas.microsoft.com/office/powerpoint/2010/main" xmlns="" val="88111081"/>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xmlns="" id="{B7D54AEB-A4C3-26B0-E4DB-36512AC34B42}"/>
              </a:ext>
            </a:extLst>
          </p:cNvPr>
          <p:cNvSpPr/>
          <p:nvPr/>
        </p:nvSpPr>
        <p:spPr>
          <a:xfrm>
            <a:off x="2571996" y="2160399"/>
            <a:ext cx="9206569" cy="526166"/>
          </a:xfrm>
          <a:prstGeom prst="rect">
            <a:avLst/>
          </a:prstGeom>
        </p:spPr>
        <p:txBody>
          <a:bodyPr/>
          <a:lstStyle/>
          <a:p>
            <a:pPr lvl="0"/>
            <a:endParaRPr lang="uk-UA" altLang="uk-UA" sz="2000" dirty="0">
              <a:solidFill>
                <a:srgbClr val="080808"/>
              </a:solidFill>
              <a:latin typeface="Montserrat" panose="00000500000000000000" pitchFamily="2" charset="-52"/>
              <a:cs typeface="Arial" panose="020B0604020202020204" pitchFamily="34" charset="0"/>
            </a:endParaRPr>
          </a:p>
        </p:txBody>
      </p:sp>
      <p:sp>
        <p:nvSpPr>
          <p:cNvPr id="3" name="TextBox 2">
            <a:extLst>
              <a:ext uri="{FF2B5EF4-FFF2-40B4-BE49-F238E27FC236}">
                <a16:creationId xmlns:a16="http://schemas.microsoft.com/office/drawing/2014/main" xmlns="" id="{3DF2C26D-E85D-1E0F-EACA-37F4F416C729}"/>
              </a:ext>
            </a:extLst>
          </p:cNvPr>
          <p:cNvSpPr txBox="1"/>
          <p:nvPr/>
        </p:nvSpPr>
        <p:spPr>
          <a:xfrm>
            <a:off x="1657641" y="2052671"/>
            <a:ext cx="909894" cy="707886"/>
          </a:xfrm>
          <a:prstGeom prst="rect">
            <a:avLst/>
          </a:prstGeom>
          <a:solidFill>
            <a:srgbClr val="4D64A9"/>
          </a:solidFill>
        </p:spPr>
        <p:txBody>
          <a:bodyPr wrap="square">
            <a:spAutoFit/>
          </a:bodyPr>
          <a:lstStyle/>
          <a:p>
            <a:pPr algn="ctr"/>
            <a:r>
              <a:rPr lang="uk-UA" altLang="uk-UA" sz="4000" dirty="0">
                <a:latin typeface="Times New Roman" pitchFamily="18" charset="0"/>
                <a:cs typeface="Times New Roman" pitchFamily="18" charset="0"/>
              </a:rPr>
              <a:t>02 </a:t>
            </a:r>
            <a:endParaRPr lang="ru-RU" sz="40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525FDFBB-2C2B-8C0E-EA58-802B6C46BFB0}"/>
              </a:ext>
            </a:extLst>
          </p:cNvPr>
          <p:cNvSpPr txBox="1"/>
          <p:nvPr/>
        </p:nvSpPr>
        <p:spPr>
          <a:xfrm>
            <a:off x="2741376" y="2966131"/>
            <a:ext cx="9427029" cy="707886"/>
          </a:xfrm>
          <a:prstGeom prst="rect">
            <a:avLst/>
          </a:prstGeom>
          <a:noFill/>
        </p:spPr>
        <p:txBody>
          <a:bodyPr wrap="square">
            <a:spAutoFit/>
          </a:bodyPr>
          <a:lstStyle/>
          <a:p>
            <a:pPr>
              <a:spcBef>
                <a:spcPts val="400"/>
              </a:spcBef>
              <a:spcAft>
                <a:spcPts val="400"/>
              </a:spcAft>
              <a:tabLst>
                <a:tab pos="2865755" algn="ctr"/>
                <a:tab pos="5731510" algn="r"/>
              </a:tabLst>
            </a:pPr>
            <a:r>
              <a:rPr lang="de-DE" sz="2000" spc="-15" dirty="0" err="1">
                <a:solidFill>
                  <a:schemeClr val="bg1"/>
                </a:solidFill>
                <a:effectLst/>
                <a:latin typeface="Times New Roman" pitchFamily="18" charset="0"/>
                <a:ea typeface="Calibri" panose="020F0502020204030204" pitchFamily="34" charset="0"/>
                <a:cs typeface="Times New Roman" pitchFamily="18" charset="0"/>
              </a:rPr>
              <a:t>Відбір</a:t>
            </a:r>
            <a:r>
              <a:rPr lang="de-DE" sz="2000" spc="-15" dirty="0">
                <a:solidFill>
                  <a:schemeClr val="bg1"/>
                </a:solidFill>
                <a:effectLst/>
                <a:latin typeface="Times New Roman" pitchFamily="18" charset="0"/>
                <a:ea typeface="Calibri" panose="020F0502020204030204" pitchFamily="34" charset="0"/>
                <a:cs typeface="Times New Roman" pitchFamily="18" charset="0"/>
              </a:rPr>
              <a:t>/</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корегування</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технічних</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завдань</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на</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проекти</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розвитку</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для</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плану</a:t>
            </a:r>
            <a:r>
              <a:rPr lang="uk-UA" sz="2000" spc="-15" dirty="0">
                <a:solidFill>
                  <a:schemeClr val="bg1"/>
                </a:solidFill>
                <a:effectLst/>
                <a:latin typeface="Times New Roman" pitchFamily="18" charset="0"/>
                <a:ea typeface="Calibri" panose="020F0502020204030204" pitchFamily="34" charset="0"/>
                <a:cs typeface="Times New Roman" pitchFamily="18" charset="0"/>
              </a:rPr>
              <a:t> заходів з</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реалізації</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Стратегії</a:t>
            </a:r>
            <a:endParaRPr lang="uk-UA" sz="2000" dirty="0">
              <a:solidFill>
                <a:schemeClr val="bg1"/>
              </a:solidFill>
              <a:effectLst/>
              <a:latin typeface="Times New Roman" pitchFamily="18" charset="0"/>
              <a:ea typeface="Yu Mincho" panose="02020400000000000000" pitchFamily="18" charset="-128"/>
              <a:cs typeface="Times New Roman" pitchFamily="18" charset="0"/>
            </a:endParaRPr>
          </a:p>
        </p:txBody>
      </p:sp>
      <p:sp>
        <p:nvSpPr>
          <p:cNvPr id="9" name="TextBox 8">
            <a:extLst>
              <a:ext uri="{FF2B5EF4-FFF2-40B4-BE49-F238E27FC236}">
                <a16:creationId xmlns:a16="http://schemas.microsoft.com/office/drawing/2014/main" xmlns="" id="{A1299A0D-06E5-BF65-EAA7-950C2BAFA65A}"/>
              </a:ext>
            </a:extLst>
          </p:cNvPr>
          <p:cNvSpPr txBox="1"/>
          <p:nvPr/>
        </p:nvSpPr>
        <p:spPr>
          <a:xfrm>
            <a:off x="1657641" y="3023962"/>
            <a:ext cx="909894" cy="707886"/>
          </a:xfrm>
          <a:prstGeom prst="rect">
            <a:avLst/>
          </a:prstGeom>
          <a:solidFill>
            <a:srgbClr val="4D64A9"/>
          </a:solidFill>
        </p:spPr>
        <p:txBody>
          <a:bodyPr wrap="square">
            <a:spAutoFit/>
          </a:bodyPr>
          <a:lstStyle/>
          <a:p>
            <a:pPr algn="ctr"/>
            <a:r>
              <a:rPr lang="uk-UA" altLang="uk-UA" sz="4000" dirty="0">
                <a:latin typeface="Times New Roman" pitchFamily="18" charset="0"/>
                <a:cs typeface="Times New Roman" pitchFamily="18" charset="0"/>
              </a:rPr>
              <a:t>03 </a:t>
            </a:r>
            <a:endParaRPr lang="ru-RU" sz="40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9DCDBB53-9951-8654-30EC-2CBEEAA5865E}"/>
              </a:ext>
            </a:extLst>
          </p:cNvPr>
          <p:cNvSpPr txBox="1"/>
          <p:nvPr/>
        </p:nvSpPr>
        <p:spPr>
          <a:xfrm>
            <a:off x="1657641" y="4093235"/>
            <a:ext cx="909894" cy="707886"/>
          </a:xfrm>
          <a:prstGeom prst="rect">
            <a:avLst/>
          </a:prstGeom>
          <a:solidFill>
            <a:srgbClr val="4D64A9"/>
          </a:solidFill>
        </p:spPr>
        <p:txBody>
          <a:bodyPr wrap="square">
            <a:spAutoFit/>
          </a:bodyPr>
          <a:lstStyle/>
          <a:p>
            <a:pPr algn="ctr"/>
            <a:r>
              <a:rPr lang="uk-UA" altLang="uk-UA" sz="4000" dirty="0">
                <a:latin typeface="Times New Roman" pitchFamily="18" charset="0"/>
                <a:cs typeface="Times New Roman" pitchFamily="18" charset="0"/>
              </a:rPr>
              <a:t>04 </a:t>
            </a:r>
            <a:endParaRPr lang="ru-RU" sz="40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C4386A63-1E1A-F459-4B70-C5E8125510A8}"/>
              </a:ext>
            </a:extLst>
          </p:cNvPr>
          <p:cNvSpPr txBox="1"/>
          <p:nvPr/>
        </p:nvSpPr>
        <p:spPr>
          <a:xfrm>
            <a:off x="1657641" y="5220331"/>
            <a:ext cx="909894" cy="707886"/>
          </a:xfrm>
          <a:prstGeom prst="rect">
            <a:avLst/>
          </a:prstGeom>
          <a:solidFill>
            <a:srgbClr val="4D64A9"/>
          </a:solidFill>
        </p:spPr>
        <p:txBody>
          <a:bodyPr wrap="square">
            <a:spAutoFit/>
          </a:bodyPr>
          <a:lstStyle/>
          <a:p>
            <a:pPr algn="ctr"/>
            <a:r>
              <a:rPr lang="uk-UA" altLang="uk-UA" sz="4000" dirty="0">
                <a:latin typeface="Times New Roman" pitchFamily="18" charset="0"/>
                <a:cs typeface="Times New Roman" pitchFamily="18" charset="0"/>
              </a:rPr>
              <a:t>05 </a:t>
            </a:r>
            <a:endParaRPr lang="ru-RU" sz="4000" dirty="0">
              <a:latin typeface="Times New Roman" pitchFamily="18" charset="0"/>
              <a:cs typeface="Times New Roman" pitchFamily="18" charset="0"/>
            </a:endParaRPr>
          </a:p>
        </p:txBody>
      </p:sp>
      <p:sp>
        <p:nvSpPr>
          <p:cNvPr id="17" name="Rectangle 27">
            <a:extLst>
              <a:ext uri="{FF2B5EF4-FFF2-40B4-BE49-F238E27FC236}">
                <a16:creationId xmlns:a16="http://schemas.microsoft.com/office/drawing/2014/main" xmlns="" id="{4B303770-77CC-DA48-0771-262E8525CBDA}"/>
              </a:ext>
            </a:extLst>
          </p:cNvPr>
          <p:cNvSpPr/>
          <p:nvPr/>
        </p:nvSpPr>
        <p:spPr>
          <a:xfrm>
            <a:off x="1976372" y="1074016"/>
            <a:ext cx="9828875" cy="526166"/>
          </a:xfrm>
          <a:prstGeom prst="rect">
            <a:avLst/>
          </a:prstGeom>
        </p:spPr>
        <p:txBody>
          <a:bodyPr/>
          <a:lstStyle/>
          <a:p>
            <a:pPr lvl="0"/>
            <a:r>
              <a:rPr lang="ru-RU" altLang="uk-UA" sz="2000" dirty="0">
                <a:solidFill>
                  <a:srgbClr val="080808"/>
                </a:solidFill>
                <a:latin typeface="Montserrat" panose="00000500000000000000" pitchFamily="2" charset="-52"/>
                <a:cs typeface="Arial" panose="020B0604020202020204" pitchFamily="34" charset="0"/>
              </a:rPr>
              <a:t> </a:t>
            </a:r>
          </a:p>
        </p:txBody>
      </p:sp>
      <p:sp>
        <p:nvSpPr>
          <p:cNvPr id="18" name="TextBox 17">
            <a:extLst>
              <a:ext uri="{FF2B5EF4-FFF2-40B4-BE49-F238E27FC236}">
                <a16:creationId xmlns:a16="http://schemas.microsoft.com/office/drawing/2014/main" xmlns="" id="{68210284-709B-DDF6-A91C-41AA38682464}"/>
              </a:ext>
            </a:extLst>
          </p:cNvPr>
          <p:cNvSpPr txBox="1"/>
          <p:nvPr/>
        </p:nvSpPr>
        <p:spPr>
          <a:xfrm>
            <a:off x="1652873" y="1033479"/>
            <a:ext cx="909894" cy="707886"/>
          </a:xfrm>
          <a:prstGeom prst="rect">
            <a:avLst/>
          </a:prstGeom>
          <a:solidFill>
            <a:srgbClr val="4D64A9"/>
          </a:solidFill>
        </p:spPr>
        <p:txBody>
          <a:bodyPr wrap="square">
            <a:spAutoFit/>
          </a:bodyPr>
          <a:lstStyle/>
          <a:p>
            <a:pPr algn="ctr"/>
            <a:r>
              <a:rPr lang="uk-UA" altLang="uk-UA" sz="4000" dirty="0">
                <a:latin typeface="Times New Roman" pitchFamily="18" charset="0"/>
                <a:cs typeface="Times New Roman" pitchFamily="18" charset="0"/>
              </a:rPr>
              <a:t>01 </a:t>
            </a:r>
            <a:endParaRPr lang="ru-RU" sz="4000"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F84ADD64-D784-A3BE-595D-43822B6DC6AB}"/>
              </a:ext>
            </a:extLst>
          </p:cNvPr>
          <p:cNvSpPr txBox="1"/>
          <p:nvPr/>
        </p:nvSpPr>
        <p:spPr>
          <a:xfrm>
            <a:off x="2741376" y="4192172"/>
            <a:ext cx="9206569" cy="400110"/>
          </a:xfrm>
          <a:prstGeom prst="rect">
            <a:avLst/>
          </a:prstGeom>
          <a:noFill/>
        </p:spPr>
        <p:txBody>
          <a:bodyPr wrap="square">
            <a:spAutoFit/>
          </a:bodyPr>
          <a:lstStyle/>
          <a:p>
            <a:pPr>
              <a:spcBef>
                <a:spcPts val="400"/>
              </a:spcBef>
              <a:spcAft>
                <a:spcPts val="400"/>
              </a:spcAft>
              <a:tabLst>
                <a:tab pos="2865755" algn="ctr"/>
                <a:tab pos="5731510" algn="r"/>
              </a:tabLst>
            </a:pPr>
            <a:r>
              <a:rPr lang="de-DE" sz="2000" spc="-15" dirty="0" err="1">
                <a:solidFill>
                  <a:schemeClr val="bg1"/>
                </a:solidFill>
                <a:effectLst/>
                <a:latin typeface="Times New Roman" pitchFamily="18" charset="0"/>
                <a:ea typeface="Calibri" panose="020F0502020204030204" pitchFamily="34" charset="0"/>
                <a:cs typeface="Times New Roman" pitchFamily="18" charset="0"/>
              </a:rPr>
              <a:t>Підготовка</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системи</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моніторингу</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Стратегії</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endParaRPr lang="uk-UA" sz="2000" dirty="0">
              <a:solidFill>
                <a:schemeClr val="bg1"/>
              </a:solidFill>
              <a:effectLst/>
              <a:latin typeface="Times New Roman" pitchFamily="18" charset="0"/>
              <a:ea typeface="Yu Mincho" panose="02020400000000000000" pitchFamily="18" charset="-128"/>
              <a:cs typeface="Times New Roman" pitchFamily="18" charset="0"/>
            </a:endParaRPr>
          </a:p>
        </p:txBody>
      </p:sp>
      <p:sp>
        <p:nvSpPr>
          <p:cNvPr id="24" name="TextBox 23">
            <a:extLst>
              <a:ext uri="{FF2B5EF4-FFF2-40B4-BE49-F238E27FC236}">
                <a16:creationId xmlns:a16="http://schemas.microsoft.com/office/drawing/2014/main" xmlns="" id="{E2061028-65BB-49AF-BCA3-A76B8EC1A7D9}"/>
              </a:ext>
            </a:extLst>
          </p:cNvPr>
          <p:cNvSpPr txBox="1"/>
          <p:nvPr/>
        </p:nvSpPr>
        <p:spPr>
          <a:xfrm>
            <a:off x="2815551" y="5195013"/>
            <a:ext cx="8719457" cy="400110"/>
          </a:xfrm>
          <a:prstGeom prst="rect">
            <a:avLst/>
          </a:prstGeom>
          <a:noFill/>
        </p:spPr>
        <p:txBody>
          <a:bodyPr wrap="square">
            <a:spAutoFit/>
          </a:bodyPr>
          <a:lstStyle/>
          <a:p>
            <a:r>
              <a:rPr lang="ru-RU" sz="2000" dirty="0" err="1">
                <a:solidFill>
                  <a:schemeClr val="bg1"/>
                </a:solidFill>
                <a:latin typeface="Times New Roman" pitchFamily="18" charset="0"/>
                <a:cs typeface="Times New Roman" pitchFamily="18" charset="0"/>
              </a:rPr>
              <a:t>Подальші</a:t>
            </a:r>
            <a:r>
              <a:rPr lang="ru-RU" sz="2000" dirty="0">
                <a:solidFill>
                  <a:schemeClr val="bg1"/>
                </a:solidFill>
                <a:latin typeface="Times New Roman" pitchFamily="18" charset="0"/>
                <a:cs typeface="Times New Roman" pitchFamily="18" charset="0"/>
              </a:rPr>
              <a:t> кроки </a:t>
            </a:r>
            <a:r>
              <a:rPr lang="ru-RU" sz="2000" dirty="0" err="1">
                <a:solidFill>
                  <a:schemeClr val="bg1"/>
                </a:solidFill>
                <a:latin typeface="Times New Roman" pitchFamily="18" charset="0"/>
                <a:cs typeface="Times New Roman" pitchFamily="18" charset="0"/>
              </a:rPr>
              <a:t>зі</a:t>
            </a:r>
            <a:r>
              <a:rPr lang="ru-RU" sz="2000" dirty="0">
                <a:solidFill>
                  <a:schemeClr val="bg1"/>
                </a:solidFill>
                <a:latin typeface="Times New Roman" pitchFamily="18" charset="0"/>
                <a:cs typeface="Times New Roman" pitchFamily="18" charset="0"/>
              </a:rPr>
              <a:t> </a:t>
            </a:r>
            <a:r>
              <a:rPr lang="ru-RU" sz="2000" dirty="0" err="1">
                <a:solidFill>
                  <a:schemeClr val="bg1"/>
                </a:solidFill>
                <a:latin typeface="Times New Roman" pitchFamily="18" charset="0"/>
                <a:cs typeface="Times New Roman" pitchFamily="18" charset="0"/>
              </a:rPr>
              <a:t>стратегічного</a:t>
            </a:r>
            <a:r>
              <a:rPr lang="ru-RU" sz="2000" dirty="0">
                <a:solidFill>
                  <a:schemeClr val="bg1"/>
                </a:solidFill>
                <a:latin typeface="Times New Roman" pitchFamily="18" charset="0"/>
                <a:cs typeface="Times New Roman" pitchFamily="18" charset="0"/>
              </a:rPr>
              <a:t> </a:t>
            </a:r>
            <a:r>
              <a:rPr lang="ru-RU" sz="2000" dirty="0" err="1">
                <a:solidFill>
                  <a:schemeClr val="bg1"/>
                </a:solidFill>
                <a:latin typeface="Times New Roman" pitchFamily="18" charset="0"/>
                <a:cs typeface="Times New Roman" pitchFamily="18" charset="0"/>
              </a:rPr>
              <a:t>планування</a:t>
            </a:r>
            <a:endParaRPr lang="uk-UA" sz="2000" dirty="0">
              <a:solidFill>
                <a:schemeClr val="bg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A7FE417-3847-7551-5500-BC2CE57B4B20}"/>
              </a:ext>
            </a:extLst>
          </p:cNvPr>
          <p:cNvSpPr txBox="1"/>
          <p:nvPr/>
        </p:nvSpPr>
        <p:spPr>
          <a:xfrm>
            <a:off x="2741375" y="1147783"/>
            <a:ext cx="7228115" cy="400110"/>
          </a:xfrm>
          <a:prstGeom prst="rect">
            <a:avLst/>
          </a:prstGeom>
          <a:noFill/>
        </p:spPr>
        <p:txBody>
          <a:bodyPr wrap="square">
            <a:spAutoFit/>
          </a:bodyPr>
          <a:lstStyle/>
          <a:p>
            <a:r>
              <a:rPr lang="ru-RU" sz="2000" dirty="0">
                <a:solidFill>
                  <a:schemeClr val="bg1"/>
                </a:solidFill>
                <a:effectLst/>
                <a:latin typeface="Times New Roman" pitchFamily="18" charset="0"/>
                <a:ea typeface="Calibri" panose="020F0502020204030204" pitchFamily="34" charset="0"/>
                <a:cs typeface="Times New Roman" pitchFamily="18" charset="0"/>
              </a:rPr>
              <a:t>Про </a:t>
            </a:r>
            <a:r>
              <a:rPr lang="de-DE" sz="2000" dirty="0" err="1">
                <a:solidFill>
                  <a:schemeClr val="bg1"/>
                </a:solidFill>
                <a:effectLst/>
                <a:latin typeface="Times New Roman" pitchFamily="18" charset="0"/>
                <a:ea typeface="Calibri" panose="020F0502020204030204" pitchFamily="34" charset="0"/>
                <a:cs typeface="Times New Roman" pitchFamily="18" charset="0"/>
              </a:rPr>
              <a:t>актуальний</a:t>
            </a:r>
            <a:r>
              <a:rPr lang="ru-RU" sz="2000" dirty="0">
                <a:solidFill>
                  <a:schemeClr val="bg1"/>
                </a:solidFill>
                <a:effectLst/>
                <a:latin typeface="Times New Roman" pitchFamily="18" charset="0"/>
                <a:ea typeface="Calibri" panose="020F0502020204030204" pitchFamily="34" charset="0"/>
                <a:cs typeface="Times New Roman" pitchFamily="18" charset="0"/>
              </a:rPr>
              <a:t> стан </a:t>
            </a:r>
            <a:r>
              <a:rPr lang="de-DE" sz="2000" dirty="0" err="1">
                <a:solidFill>
                  <a:schemeClr val="bg1"/>
                </a:solidFill>
                <a:effectLst/>
                <a:latin typeface="Times New Roman" pitchFamily="18" charset="0"/>
                <a:ea typeface="Calibri" panose="020F0502020204030204" pitchFamily="34" charset="0"/>
                <a:cs typeface="Times New Roman" pitchFamily="18" charset="0"/>
              </a:rPr>
              <a:t>розробки</a:t>
            </a:r>
            <a:r>
              <a:rPr lang="de-DE" sz="2000" dirty="0">
                <a:solidFill>
                  <a:schemeClr val="bg1"/>
                </a:solidFill>
                <a:effectLst/>
                <a:latin typeface="Times New Roman" pitchFamily="18" charset="0"/>
                <a:ea typeface="Calibri" panose="020F0502020204030204" pitchFamily="34" charset="0"/>
                <a:cs typeface="Times New Roman" pitchFamily="18" charset="0"/>
              </a:rPr>
              <a:t> </a:t>
            </a:r>
            <a:r>
              <a:rPr lang="de-DE" sz="2000" dirty="0" err="1">
                <a:solidFill>
                  <a:schemeClr val="bg1"/>
                </a:solidFill>
                <a:effectLst/>
                <a:latin typeface="Times New Roman" pitchFamily="18" charset="0"/>
                <a:ea typeface="Calibri" panose="020F0502020204030204" pitchFamily="34" charset="0"/>
                <a:cs typeface="Times New Roman" pitchFamily="18" charset="0"/>
              </a:rPr>
              <a:t>Стратегії</a:t>
            </a:r>
            <a:r>
              <a:rPr lang="de-DE" sz="2000" dirty="0">
                <a:solidFill>
                  <a:schemeClr val="bg1"/>
                </a:solidFill>
                <a:effectLst/>
                <a:latin typeface="Times New Roman" pitchFamily="18" charset="0"/>
                <a:ea typeface="Calibri" panose="020F0502020204030204" pitchFamily="34" charset="0"/>
                <a:cs typeface="Times New Roman" pitchFamily="18" charset="0"/>
              </a:rPr>
              <a:t> </a:t>
            </a:r>
            <a:r>
              <a:rPr lang="de-DE" sz="2000" dirty="0" err="1">
                <a:solidFill>
                  <a:schemeClr val="bg1"/>
                </a:solidFill>
                <a:effectLst/>
                <a:latin typeface="Times New Roman" pitchFamily="18" charset="0"/>
                <a:ea typeface="Calibri" panose="020F0502020204030204" pitchFamily="34" charset="0"/>
                <a:cs typeface="Times New Roman" pitchFamily="18" charset="0"/>
              </a:rPr>
              <a:t>розвитку</a:t>
            </a:r>
            <a:r>
              <a:rPr lang="de-DE" sz="2000" dirty="0">
                <a:solidFill>
                  <a:schemeClr val="bg1"/>
                </a:solidFill>
                <a:effectLst/>
                <a:latin typeface="Times New Roman" pitchFamily="18" charset="0"/>
                <a:ea typeface="Calibri" panose="020F0502020204030204" pitchFamily="34" charset="0"/>
                <a:cs typeface="Times New Roman" pitchFamily="18" charset="0"/>
              </a:rPr>
              <a:t> ТГ</a:t>
            </a:r>
            <a:endParaRPr lang="uk-UA" sz="2000"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AC7D4621-567F-6159-2170-9F5DD93B8B83}"/>
              </a:ext>
            </a:extLst>
          </p:cNvPr>
          <p:cNvSpPr txBox="1"/>
          <p:nvPr/>
        </p:nvSpPr>
        <p:spPr>
          <a:xfrm>
            <a:off x="2741376" y="2000330"/>
            <a:ext cx="9427029" cy="707886"/>
          </a:xfrm>
          <a:prstGeom prst="rect">
            <a:avLst/>
          </a:prstGeom>
          <a:noFill/>
        </p:spPr>
        <p:txBody>
          <a:bodyPr wrap="square">
            <a:spAutoFit/>
          </a:bodyPr>
          <a:lstStyle/>
          <a:p>
            <a:r>
              <a:rPr lang="uk-UA" sz="2000" dirty="0">
                <a:solidFill>
                  <a:schemeClr val="bg1"/>
                </a:solidFill>
                <a:effectLst/>
                <a:latin typeface="Times New Roman" pitchFamily="18" charset="0"/>
                <a:ea typeface="Yu Mincho" panose="02020400000000000000" pitchFamily="18" charset="-128"/>
                <a:cs typeface="Times New Roman" pitchFamily="18" charset="0"/>
              </a:rPr>
              <a:t>П</a:t>
            </a:r>
            <a:r>
              <a:rPr lang="de-DE" sz="2000" dirty="0" err="1">
                <a:solidFill>
                  <a:schemeClr val="bg1"/>
                </a:solidFill>
                <a:effectLst/>
                <a:latin typeface="Times New Roman" pitchFamily="18" charset="0"/>
                <a:ea typeface="Yu Mincho" panose="02020400000000000000" pitchFamily="18" charset="-128"/>
                <a:cs typeface="Times New Roman" pitchFamily="18" charset="0"/>
              </a:rPr>
              <a:t>опередні</a:t>
            </a:r>
            <a:r>
              <a:rPr lang="de-DE" sz="2000" dirty="0">
                <a:solidFill>
                  <a:schemeClr val="bg1"/>
                </a:solidFill>
                <a:effectLst/>
                <a:latin typeface="Times New Roman" pitchFamily="18" charset="0"/>
                <a:ea typeface="Yu Mincho" panose="02020400000000000000" pitchFamily="18" charset="-128"/>
                <a:cs typeface="Times New Roman" pitchFamily="18" charset="0"/>
              </a:rPr>
              <a:t> </a:t>
            </a:r>
            <a:r>
              <a:rPr lang="de-DE" sz="2000" dirty="0" err="1">
                <a:solidFill>
                  <a:schemeClr val="bg1"/>
                </a:solidFill>
                <a:effectLst/>
                <a:latin typeface="Times New Roman" pitchFamily="18" charset="0"/>
                <a:ea typeface="Yu Mincho" panose="02020400000000000000" pitchFamily="18" charset="-128"/>
                <a:cs typeface="Times New Roman" pitchFamily="18" charset="0"/>
              </a:rPr>
              <a:t>напрацюван</a:t>
            </a:r>
            <a:r>
              <a:rPr lang="uk-UA" sz="2000" dirty="0">
                <a:solidFill>
                  <a:schemeClr val="bg1"/>
                </a:solidFill>
                <a:effectLst/>
                <a:latin typeface="Times New Roman" pitchFamily="18" charset="0"/>
                <a:ea typeface="Yu Mincho" panose="02020400000000000000" pitchFamily="18" charset="-128"/>
                <a:cs typeface="Times New Roman" pitchFamily="18" charset="0"/>
              </a:rPr>
              <a:t>ня</a:t>
            </a:r>
            <a:r>
              <a:rPr lang="de-DE" sz="2000" dirty="0">
                <a:solidFill>
                  <a:schemeClr val="bg1"/>
                </a:solidFill>
                <a:effectLst/>
                <a:latin typeface="Times New Roman" pitchFamily="18" charset="0"/>
                <a:ea typeface="Yu Mincho" panose="02020400000000000000" pitchFamily="18" charset="-128"/>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стратегічне</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бачення</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стратегічні</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та</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операційні</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цілі</a:t>
            </a:r>
            <a:r>
              <a:rPr lang="de-DE" sz="2000" spc="-15" dirty="0">
                <a:solidFill>
                  <a:schemeClr val="bg1"/>
                </a:solidFill>
                <a:effectLst/>
                <a:latin typeface="Times New Roman" pitchFamily="18" charset="0"/>
                <a:ea typeface="Calibri" panose="020F0502020204030204" pitchFamily="34" charset="0"/>
                <a:cs typeface="Times New Roman" pitchFamily="18" charset="0"/>
              </a:rPr>
              <a:t>, </a:t>
            </a:r>
            <a:r>
              <a:rPr lang="de-DE" sz="2000" spc="-15" dirty="0" err="1">
                <a:solidFill>
                  <a:schemeClr val="bg1"/>
                </a:solidFill>
                <a:effectLst/>
                <a:latin typeface="Times New Roman" pitchFamily="18" charset="0"/>
                <a:ea typeface="Calibri" panose="020F0502020204030204" pitchFamily="34" charset="0"/>
                <a:cs typeface="Times New Roman" pitchFamily="18" charset="0"/>
              </a:rPr>
              <a:t>завдання</a:t>
            </a:r>
            <a:r>
              <a:rPr lang="de-DE" sz="2000" dirty="0">
                <a:solidFill>
                  <a:schemeClr val="bg1"/>
                </a:solidFill>
                <a:effectLst/>
                <a:latin typeface="Times New Roman" pitchFamily="18" charset="0"/>
                <a:ea typeface="Yu Mincho" panose="02020400000000000000" pitchFamily="18" charset="-128"/>
                <a:cs typeface="Times New Roman" pitchFamily="18" charset="0"/>
              </a:rPr>
              <a:t>)</a:t>
            </a:r>
            <a:endParaRPr lang="uk-UA"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776617787"/>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2785403" y="415000"/>
            <a:ext cx="7093463" cy="6893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chemeClr val="bg1"/>
              </a:solidFill>
              <a:latin typeface="Times New Roman" pitchFamily="18" charset="0"/>
              <a:cs typeface="Times New Roman" pitchFamily="18" charset="0"/>
            </a:endParaRPr>
          </a:p>
          <a:p>
            <a:pPr algn="ctr"/>
            <a:r>
              <a:rPr lang="ru-RU" sz="2400" b="1" dirty="0" err="1" smtClean="0">
                <a:solidFill>
                  <a:schemeClr val="bg1"/>
                </a:solidFill>
                <a:latin typeface="Times New Roman" pitchFamily="18" charset="0"/>
                <a:cs typeface="Times New Roman" pitchFamily="18" charset="0"/>
              </a:rPr>
              <a:t>Нетішинська</a:t>
            </a:r>
            <a:r>
              <a:rPr lang="ru-RU" sz="2400" b="1" dirty="0" smtClean="0">
                <a:solidFill>
                  <a:schemeClr val="bg1"/>
                </a:solidFill>
                <a:latin typeface="Times New Roman" pitchFamily="18" charset="0"/>
                <a:cs typeface="Times New Roman" pitchFamily="18" charset="0"/>
              </a:rPr>
              <a:t> </a:t>
            </a:r>
            <a:r>
              <a:rPr lang="ru-RU" sz="2400" b="1" dirty="0" err="1" smtClean="0">
                <a:solidFill>
                  <a:schemeClr val="bg1"/>
                </a:solidFill>
                <a:latin typeface="Times New Roman" pitchFamily="18" charset="0"/>
                <a:cs typeface="Times New Roman" pitchFamily="18" charset="0"/>
              </a:rPr>
              <a:t>міська</a:t>
            </a:r>
            <a:r>
              <a:rPr lang="ru-RU" sz="2400" b="1" dirty="0" smtClean="0">
                <a:solidFill>
                  <a:schemeClr val="bg1"/>
                </a:solidFill>
                <a:latin typeface="Times New Roman" pitchFamily="18" charset="0"/>
                <a:cs typeface="Times New Roman" pitchFamily="18" charset="0"/>
              </a:rPr>
              <a:t> </a:t>
            </a:r>
            <a:r>
              <a:rPr lang="ru-RU" sz="2400" b="1" dirty="0" err="1" smtClean="0">
                <a:solidFill>
                  <a:schemeClr val="bg1"/>
                </a:solidFill>
                <a:latin typeface="Times New Roman" pitchFamily="18" charset="0"/>
                <a:cs typeface="Times New Roman" pitchFamily="18" charset="0"/>
              </a:rPr>
              <a:t>територіальна</a:t>
            </a:r>
            <a:r>
              <a:rPr lang="ru-RU" sz="2400" b="1" dirty="0" smtClean="0">
                <a:solidFill>
                  <a:schemeClr val="bg1"/>
                </a:solidFill>
                <a:latin typeface="Times New Roman" pitchFamily="18" charset="0"/>
                <a:cs typeface="Times New Roman" pitchFamily="18" charset="0"/>
              </a:rPr>
              <a:t> громада </a:t>
            </a:r>
          </a:p>
          <a:p>
            <a:pPr algn="ctr"/>
            <a:r>
              <a:rPr lang="ru-RU" dirty="0" smtClean="0"/>
              <a:t> </a:t>
            </a:r>
            <a:endParaRPr lang="ru-RU" dirty="0"/>
          </a:p>
        </p:txBody>
      </p:sp>
      <p:sp>
        <p:nvSpPr>
          <p:cNvPr id="3" name="Скругленный прямоугольник 2"/>
          <p:cNvSpPr/>
          <p:nvPr/>
        </p:nvSpPr>
        <p:spPr>
          <a:xfrm>
            <a:off x="6310364" y="1505242"/>
            <a:ext cx="4792418" cy="1316315"/>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r>
              <a:rPr lang="ru-RU" sz="1600" dirty="0" smtClean="0">
                <a:solidFill>
                  <a:schemeClr val="bg1"/>
                </a:solidFill>
                <a:latin typeface="Times New Roman" pitchFamily="18" charset="0"/>
                <a:cs typeface="Times New Roman" pitchFamily="18" charset="0"/>
              </a:rPr>
              <a:t>Громада </a:t>
            </a:r>
            <a:r>
              <a:rPr lang="ru-RU" sz="1600" dirty="0" err="1" smtClean="0">
                <a:solidFill>
                  <a:schemeClr val="bg1"/>
                </a:solidFill>
                <a:latin typeface="Times New Roman" pitchFamily="18" charset="0"/>
                <a:cs typeface="Times New Roman" pitchFamily="18" charset="0"/>
              </a:rPr>
              <a:t>з</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промислово</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розвиненою</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енергетичною</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галуззю</a:t>
            </a:r>
            <a:r>
              <a:rPr lang="ru-RU" sz="1600" dirty="0" smtClean="0">
                <a:solidFill>
                  <a:schemeClr val="bg1"/>
                </a:solidFill>
                <a:latin typeface="Times New Roman" pitchFamily="18" charset="0"/>
                <a:cs typeface="Times New Roman" pitchFamily="18" charset="0"/>
              </a:rPr>
              <a:t> та </a:t>
            </a:r>
            <a:r>
              <a:rPr lang="ru-RU" sz="1600" dirty="0" err="1" smtClean="0">
                <a:solidFill>
                  <a:schemeClr val="bg1"/>
                </a:solidFill>
                <a:latin typeface="Times New Roman" pitchFamily="18" charset="0"/>
                <a:cs typeface="Times New Roman" pitchFamily="18" charset="0"/>
              </a:rPr>
              <a:t>успішним</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підприємництвом</a:t>
            </a:r>
            <a:r>
              <a:rPr lang="ru-RU" sz="1600" dirty="0" smtClean="0">
                <a:solidFill>
                  <a:schemeClr val="bg1"/>
                </a:solidFill>
                <a:latin typeface="Times New Roman" pitchFamily="18" charset="0"/>
                <a:cs typeface="Times New Roman" pitchFamily="18" charset="0"/>
              </a:rPr>
              <a:t>. </a:t>
            </a:r>
          </a:p>
        </p:txBody>
      </p:sp>
      <p:sp>
        <p:nvSpPr>
          <p:cNvPr id="4" name="Скругленный прямоугольник 3"/>
          <p:cNvSpPr/>
          <p:nvPr/>
        </p:nvSpPr>
        <p:spPr>
          <a:xfrm>
            <a:off x="6310364" y="3145593"/>
            <a:ext cx="4792418" cy="1497797"/>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smtClean="0">
              <a:solidFill>
                <a:schemeClr val="bg1"/>
              </a:solidFill>
              <a:latin typeface="Times New Roman" pitchFamily="18" charset="0"/>
              <a:cs typeface="Times New Roman" pitchFamily="18" charset="0"/>
            </a:endParaRPr>
          </a:p>
          <a:p>
            <a:pPr algn="ctr"/>
            <a:endParaRPr lang="ru-RU" sz="1600" dirty="0" smtClean="0">
              <a:solidFill>
                <a:schemeClr val="bg1"/>
              </a:solidFill>
              <a:latin typeface="Times New Roman" pitchFamily="18" charset="0"/>
              <a:cs typeface="Times New Roman" pitchFamily="18" charset="0"/>
            </a:endParaRPr>
          </a:p>
          <a:p>
            <a:pPr algn="ctr">
              <a:buFont typeface="Wingdings" pitchFamily="2" charset="2"/>
              <a:buChar char="v"/>
            </a:pPr>
            <a:r>
              <a:rPr lang="ru-RU" sz="1600" dirty="0" smtClean="0">
                <a:solidFill>
                  <a:schemeClr val="bg1"/>
                </a:solidFill>
                <a:latin typeface="Times New Roman" pitchFamily="18" charset="0"/>
                <a:cs typeface="Times New Roman" pitchFamily="18" charset="0"/>
              </a:rPr>
              <a:t>Комфортна та </a:t>
            </a:r>
            <a:r>
              <a:rPr lang="ru-RU" sz="1600" dirty="0" err="1" smtClean="0">
                <a:solidFill>
                  <a:schemeClr val="bg1"/>
                </a:solidFill>
                <a:latin typeface="Times New Roman" pitchFamily="18" charset="0"/>
                <a:cs typeface="Times New Roman" pitchFamily="18" charset="0"/>
              </a:rPr>
              <a:t>безпечна</a:t>
            </a:r>
            <a:r>
              <a:rPr lang="ru-RU" sz="1600" dirty="0" smtClean="0">
                <a:solidFill>
                  <a:schemeClr val="bg1"/>
                </a:solidFill>
                <a:latin typeface="Times New Roman" pitchFamily="18" charset="0"/>
                <a:cs typeface="Times New Roman" pitchFamily="18" charset="0"/>
              </a:rPr>
              <a:t> громада </a:t>
            </a:r>
            <a:r>
              <a:rPr lang="ru-RU" sz="1600" dirty="0" err="1" smtClean="0">
                <a:solidFill>
                  <a:schemeClr val="bg1"/>
                </a:solidFill>
                <a:latin typeface="Times New Roman" pitchFamily="18" charset="0"/>
                <a:cs typeface="Times New Roman" pitchFamily="18" charset="0"/>
              </a:rPr>
              <a:t>з</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покращеною</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інфраструктурою</a:t>
            </a:r>
            <a:r>
              <a:rPr lang="ru-RU" sz="1600" dirty="0" smtClean="0">
                <a:solidFill>
                  <a:schemeClr val="bg1"/>
                </a:solidFill>
                <a:latin typeface="Times New Roman" pitchFamily="18" charset="0"/>
                <a:cs typeface="Times New Roman" pitchFamily="18" charset="0"/>
              </a:rPr>
              <a:t> для </a:t>
            </a:r>
            <a:r>
              <a:rPr lang="ru-RU" sz="1600" dirty="0" err="1" smtClean="0">
                <a:solidFill>
                  <a:schemeClr val="bg1"/>
                </a:solidFill>
                <a:latin typeface="Times New Roman" pitchFamily="18" charset="0"/>
                <a:cs typeface="Times New Roman" pitchFamily="18" charset="0"/>
              </a:rPr>
              <a:t>проживання</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мешканців</a:t>
            </a:r>
            <a:r>
              <a:rPr lang="ru-RU" sz="1600" dirty="0" smtClean="0">
                <a:solidFill>
                  <a:schemeClr val="bg1"/>
                </a:solidFill>
                <a:latin typeface="Times New Roman" pitchFamily="18" charset="0"/>
                <a:cs typeface="Times New Roman" pitchFamily="18" charset="0"/>
              </a:rPr>
              <a:t>. </a:t>
            </a:r>
          </a:p>
          <a:p>
            <a:pPr algn="ctr"/>
            <a:r>
              <a:rPr lang="ru-RU" sz="1600" dirty="0" err="1" smtClean="0">
                <a:solidFill>
                  <a:schemeClr val="bg1"/>
                </a:solidFill>
                <a:latin typeface="Times New Roman" pitchFamily="18" charset="0"/>
                <a:cs typeface="Times New Roman" pitchFamily="18" charset="0"/>
              </a:rPr>
              <a:t>Територія</a:t>
            </a:r>
            <a:r>
              <a:rPr lang="ru-RU" sz="1600" dirty="0" smtClean="0">
                <a:solidFill>
                  <a:schemeClr val="bg1"/>
                </a:solidFill>
                <a:latin typeface="Times New Roman" pitchFamily="18" charset="0"/>
                <a:cs typeface="Times New Roman" pitchFamily="18" charset="0"/>
              </a:rPr>
              <a:t> чистого </a:t>
            </a:r>
            <a:r>
              <a:rPr lang="ru-RU" sz="1600" dirty="0" err="1" smtClean="0">
                <a:solidFill>
                  <a:schemeClr val="bg1"/>
                </a:solidFill>
                <a:latin typeface="Times New Roman" pitchFamily="18" charset="0"/>
                <a:cs typeface="Times New Roman" pitchFamily="18" charset="0"/>
              </a:rPr>
              <a:t>навколишнього</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середовища</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з</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мальовничою</a:t>
            </a:r>
            <a:r>
              <a:rPr lang="ru-RU" sz="1600" dirty="0" smtClean="0">
                <a:solidFill>
                  <a:schemeClr val="bg1"/>
                </a:solidFill>
                <a:latin typeface="Times New Roman" pitchFamily="18" charset="0"/>
                <a:cs typeface="Times New Roman" pitchFamily="18" charset="0"/>
              </a:rPr>
              <a:t> природою, </a:t>
            </a:r>
            <a:r>
              <a:rPr lang="ru-RU" sz="1600" dirty="0" err="1" smtClean="0">
                <a:solidFill>
                  <a:schemeClr val="bg1"/>
                </a:solidFill>
                <a:latin typeface="Times New Roman" pitchFamily="18" charset="0"/>
                <a:cs typeface="Times New Roman" pitchFamily="18" charset="0"/>
              </a:rPr>
              <a:t>розташована</a:t>
            </a:r>
            <a:r>
              <a:rPr lang="ru-RU" sz="1600" dirty="0" smtClean="0">
                <a:solidFill>
                  <a:schemeClr val="bg1"/>
                </a:solidFill>
                <a:latin typeface="Times New Roman" pitchFamily="18" charset="0"/>
                <a:cs typeface="Times New Roman" pitchFamily="18" charset="0"/>
              </a:rPr>
              <a:t> на </a:t>
            </a:r>
            <a:r>
              <a:rPr lang="ru-RU" sz="1600" dirty="0" err="1" smtClean="0">
                <a:solidFill>
                  <a:schemeClr val="bg1"/>
                </a:solidFill>
                <a:latin typeface="Times New Roman" pitchFamily="18" charset="0"/>
                <a:cs typeface="Times New Roman" pitchFamily="18" charset="0"/>
              </a:rPr>
              <a:t>пісках</a:t>
            </a:r>
            <a:r>
              <a:rPr lang="ru-RU" sz="1600" dirty="0" smtClean="0">
                <a:solidFill>
                  <a:schemeClr val="bg1"/>
                </a:solidFill>
                <a:latin typeface="Times New Roman" pitchFamily="18" charset="0"/>
                <a:cs typeface="Times New Roman" pitchFamily="18" charset="0"/>
              </a:rPr>
              <a:t> Малого </a:t>
            </a:r>
            <a:r>
              <a:rPr lang="ru-RU" sz="1600" dirty="0" err="1" smtClean="0">
                <a:solidFill>
                  <a:schemeClr val="bg1"/>
                </a:solidFill>
                <a:latin typeface="Times New Roman" pitchFamily="18" charset="0"/>
                <a:cs typeface="Times New Roman" pitchFamily="18" charset="0"/>
              </a:rPr>
              <a:t>Поліського</a:t>
            </a:r>
            <a:r>
              <a:rPr lang="ru-RU" sz="1600" dirty="0" smtClean="0">
                <a:solidFill>
                  <a:schemeClr val="bg1"/>
                </a:solidFill>
                <a:latin typeface="Times New Roman" pitchFamily="18" charset="0"/>
                <a:cs typeface="Times New Roman" pitchFamily="18" charset="0"/>
              </a:rPr>
              <a:t> краю та </a:t>
            </a:r>
            <a:r>
              <a:rPr lang="ru-RU" sz="1600" dirty="0" err="1" smtClean="0">
                <a:solidFill>
                  <a:schemeClr val="bg1"/>
                </a:solidFill>
                <a:latin typeface="Times New Roman" pitchFamily="18" charset="0"/>
                <a:cs typeface="Times New Roman" pitchFamily="18" charset="0"/>
              </a:rPr>
              <a:t>є</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дружньою</a:t>
            </a:r>
            <a:r>
              <a:rPr lang="ru-RU" sz="1600" dirty="0" smtClean="0">
                <a:solidFill>
                  <a:schemeClr val="bg1"/>
                </a:solidFill>
                <a:latin typeface="Times New Roman" pitchFamily="18" charset="0"/>
                <a:cs typeface="Times New Roman" pitchFamily="18" charset="0"/>
              </a:rPr>
              <a:t> до </a:t>
            </a:r>
            <a:r>
              <a:rPr lang="ru-RU" sz="1600" dirty="0" err="1" smtClean="0">
                <a:solidFill>
                  <a:schemeClr val="bg1"/>
                </a:solidFill>
                <a:latin typeface="Times New Roman" pitchFamily="18" charset="0"/>
                <a:cs typeface="Times New Roman" pitchFamily="18" charset="0"/>
              </a:rPr>
              <a:t>довкілля</a:t>
            </a:r>
            <a:r>
              <a:rPr lang="ru-RU" sz="1600" dirty="0" smtClean="0">
                <a:solidFill>
                  <a:schemeClr val="bg1"/>
                </a:solidFill>
                <a:latin typeface="Times New Roman" pitchFamily="18" charset="0"/>
                <a:cs typeface="Times New Roman" pitchFamily="18" charset="0"/>
              </a:rPr>
              <a:t>. </a:t>
            </a:r>
          </a:p>
          <a:p>
            <a:pPr algn="ctr"/>
            <a:endParaRPr lang="uk-UA" sz="1600" dirty="0" smtClean="0">
              <a:solidFill>
                <a:schemeClr val="bg1"/>
              </a:solidFill>
            </a:endParaRPr>
          </a:p>
          <a:p>
            <a:pPr algn="ctr"/>
            <a:endParaRPr lang="uk-UA" sz="1600" dirty="0"/>
          </a:p>
        </p:txBody>
      </p:sp>
      <p:sp>
        <p:nvSpPr>
          <p:cNvPr id="5" name="Скругленный прямоугольник 4"/>
          <p:cNvSpPr/>
          <p:nvPr/>
        </p:nvSpPr>
        <p:spPr>
          <a:xfrm>
            <a:off x="6372691" y="5158591"/>
            <a:ext cx="4730091" cy="1252025"/>
          </a:xfrm>
          <a:prstGeom prst="round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Wingdings" pitchFamily="2" charset="2"/>
              <a:buChar char="v"/>
            </a:pPr>
            <a:endParaRPr lang="ru-RU" sz="1600" dirty="0" smtClean="0">
              <a:solidFill>
                <a:schemeClr val="bg1"/>
              </a:solidFill>
              <a:latin typeface="Times New Roman" pitchFamily="18" charset="0"/>
              <a:cs typeface="Times New Roman" pitchFamily="18" charset="0"/>
            </a:endParaRPr>
          </a:p>
          <a:p>
            <a:pPr algn="ctr">
              <a:buFont typeface="Wingdings" pitchFamily="2" charset="2"/>
              <a:buChar char="v"/>
            </a:pPr>
            <a:r>
              <a:rPr lang="ru-RU" sz="1600" dirty="0" err="1" smtClean="0">
                <a:solidFill>
                  <a:schemeClr val="bg1"/>
                </a:solidFill>
                <a:latin typeface="Times New Roman" pitchFamily="18" charset="0"/>
                <a:cs typeface="Times New Roman" pitchFamily="18" charset="0"/>
              </a:rPr>
              <a:t>Уславлена</a:t>
            </a:r>
            <a:r>
              <a:rPr lang="ru-RU" sz="1600" dirty="0" smtClean="0">
                <a:solidFill>
                  <a:schemeClr val="bg1"/>
                </a:solidFill>
                <a:latin typeface="Times New Roman" pitchFamily="18" charset="0"/>
                <a:cs typeface="Times New Roman" pitchFamily="18" charset="0"/>
              </a:rPr>
              <a:t> громада </a:t>
            </a:r>
            <a:r>
              <a:rPr lang="ru-RU" sz="1600" dirty="0" err="1" smtClean="0">
                <a:solidFill>
                  <a:schemeClr val="bg1"/>
                </a:solidFill>
                <a:latin typeface="Times New Roman" pitchFamily="18" charset="0"/>
                <a:cs typeface="Times New Roman" pitchFamily="18" charset="0"/>
              </a:rPr>
              <a:t>культурних</a:t>
            </a:r>
            <a:r>
              <a:rPr lang="ru-RU" sz="1600" dirty="0" smtClean="0">
                <a:solidFill>
                  <a:schemeClr val="bg1"/>
                </a:solidFill>
                <a:latin typeface="Times New Roman" pitchFamily="18" charset="0"/>
                <a:cs typeface="Times New Roman" pitchFamily="18" charset="0"/>
              </a:rPr>
              <a:t> та </a:t>
            </a:r>
            <a:r>
              <a:rPr lang="ru-RU" sz="1600" dirty="0" err="1" smtClean="0">
                <a:solidFill>
                  <a:schemeClr val="bg1"/>
                </a:solidFill>
                <a:latin typeface="Times New Roman" pitchFamily="18" charset="0"/>
                <a:cs typeface="Times New Roman" pitchFamily="18" charset="0"/>
              </a:rPr>
              <a:t>спортивних</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талантів</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з</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високим</a:t>
            </a:r>
            <a:r>
              <a:rPr lang="ru-RU" sz="1600" dirty="0" smtClean="0">
                <a:solidFill>
                  <a:schemeClr val="bg1"/>
                </a:solidFill>
                <a:latin typeface="Times New Roman" pitchFamily="18" charset="0"/>
                <a:cs typeface="Times New Roman" pitchFamily="18" charset="0"/>
              </a:rPr>
              <a:t> </a:t>
            </a:r>
            <a:r>
              <a:rPr lang="ru-RU" sz="1600" dirty="0" err="1" smtClean="0">
                <a:solidFill>
                  <a:schemeClr val="bg1"/>
                </a:solidFill>
                <a:latin typeface="Times New Roman" pitchFamily="18" charset="0"/>
                <a:cs typeface="Times New Roman" pitchFamily="18" charset="0"/>
              </a:rPr>
              <a:t>інтелектуальним</a:t>
            </a:r>
            <a:endParaRPr lang="ru-RU" sz="1600" dirty="0" smtClean="0">
              <a:solidFill>
                <a:schemeClr val="bg1"/>
              </a:solidFill>
              <a:latin typeface="Times New Roman" pitchFamily="18" charset="0"/>
              <a:cs typeface="Times New Roman" pitchFamily="18" charset="0"/>
            </a:endParaRPr>
          </a:p>
          <a:p>
            <a:pPr algn="ctr"/>
            <a:r>
              <a:rPr lang="ru-RU" sz="1600" dirty="0" err="1" smtClean="0">
                <a:solidFill>
                  <a:schemeClr val="bg1"/>
                </a:solidFill>
                <a:latin typeface="Times New Roman" pitchFamily="18" charset="0"/>
                <a:cs typeface="Times New Roman" pitchFamily="18" charset="0"/>
              </a:rPr>
              <a:t>потенціалом</a:t>
            </a:r>
            <a:r>
              <a:rPr lang="ru-RU" sz="1600" dirty="0" smtClean="0">
                <a:solidFill>
                  <a:schemeClr val="bg1"/>
                </a:solidFill>
                <a:latin typeface="Times New Roman" pitchFamily="18" charset="0"/>
                <a:cs typeface="Times New Roman" pitchFamily="18" charset="0"/>
              </a:rPr>
              <a:t>.</a:t>
            </a:r>
          </a:p>
          <a:p>
            <a:pPr algn="ctr"/>
            <a:endParaRPr lang="uk-UA" sz="1600" dirty="0"/>
          </a:p>
        </p:txBody>
      </p:sp>
      <p:grpSp>
        <p:nvGrpSpPr>
          <p:cNvPr id="6" name="Группа 5"/>
          <p:cNvGrpSpPr/>
          <p:nvPr/>
        </p:nvGrpSpPr>
        <p:grpSpPr>
          <a:xfrm>
            <a:off x="1921283" y="1505243"/>
            <a:ext cx="3724578" cy="1316315"/>
            <a:chOff x="0" y="2698805"/>
            <a:chExt cx="3616160" cy="1316315"/>
          </a:xfrm>
        </p:grpSpPr>
        <p:sp>
          <p:nvSpPr>
            <p:cNvPr id="13" name="Скругленный прямоугольник 12"/>
            <p:cNvSpPr/>
            <p:nvPr/>
          </p:nvSpPr>
          <p:spPr>
            <a:xfrm>
              <a:off x="0" y="2698805"/>
              <a:ext cx="3616160" cy="1316315"/>
            </a:xfrm>
            <a:prstGeom prst="roundRect">
              <a:avLst>
                <a:gd name="adj" fmla="val 10000"/>
              </a:avLst>
            </a:prstGeom>
          </p:spPr>
          <p:style>
            <a:lnRef idx="2">
              <a:schemeClr val="dk1"/>
            </a:lnRef>
            <a:fillRef idx="1">
              <a:schemeClr val="lt1"/>
            </a:fillRef>
            <a:effectRef idx="0">
              <a:schemeClr val="dk1"/>
            </a:effectRef>
            <a:fontRef idx="minor">
              <a:schemeClr val="dk1"/>
            </a:fontRef>
          </p:style>
        </p:sp>
        <p:sp>
          <p:nvSpPr>
            <p:cNvPr id="14" name="Скругленный прямоугольник 4"/>
            <p:cNvSpPr/>
            <p:nvPr/>
          </p:nvSpPr>
          <p:spPr>
            <a:xfrm>
              <a:off x="38554" y="2737359"/>
              <a:ext cx="3539052" cy="1239207"/>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err="1" smtClean="0">
                  <a:latin typeface="Times New Roman" pitchFamily="18" charset="0"/>
                  <a:cs typeface="Times New Roman" pitchFamily="18" charset="0"/>
                </a:rPr>
                <a:t>Стратегічна</a:t>
              </a:r>
              <a:r>
                <a:rPr lang="ru-RU" sz="1600" b="1" kern="1200" dirty="0" smtClean="0">
                  <a:latin typeface="Times New Roman" pitchFamily="18" charset="0"/>
                  <a:cs typeface="Times New Roman" pitchFamily="18" charset="0"/>
                </a:rPr>
                <a:t> </a:t>
              </a:r>
              <a:r>
                <a:rPr lang="ru-RU" sz="1600" b="1" kern="1200" dirty="0" err="1" smtClean="0">
                  <a:latin typeface="Times New Roman" pitchFamily="18" charset="0"/>
                  <a:cs typeface="Times New Roman" pitchFamily="18" charset="0"/>
                </a:rPr>
                <a:t>ціль</a:t>
              </a:r>
              <a:r>
                <a:rPr lang="ru-RU" sz="1600" b="1" kern="1200" dirty="0" smtClean="0">
                  <a:latin typeface="Times New Roman" pitchFamily="18" charset="0"/>
                  <a:cs typeface="Times New Roman" pitchFamily="18" charset="0"/>
                </a:rPr>
                <a:t> №1</a:t>
              </a:r>
              <a:r>
                <a:rPr lang="ru-RU" sz="1600" b="1" kern="1200" dirty="0">
                  <a:latin typeface="Times New Roman" pitchFamily="18" charset="0"/>
                  <a:cs typeface="Times New Roman" pitchFamily="18" charset="0"/>
                </a:rPr>
                <a:t>. </a:t>
              </a:r>
              <a:endParaRPr lang="ru-RU" sz="1600" b="1" kern="1200" dirty="0" smtClean="0">
                <a:latin typeface="Times New Roman" pitchFamily="18" charset="0"/>
                <a:cs typeface="Times New Roman" pitchFamily="18" charset="0"/>
              </a:endParaRPr>
            </a:p>
            <a:p>
              <a:pPr lvl="0" algn="ctr"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Посилення конкурентоспроможності громади</a:t>
              </a:r>
              <a:endParaRPr lang="ru-RU" sz="1600" b="1" kern="1200" dirty="0">
                <a:latin typeface="Times New Roman" pitchFamily="18" charset="0"/>
                <a:cs typeface="Times New Roman" pitchFamily="18" charset="0"/>
              </a:endParaRPr>
            </a:p>
          </p:txBody>
        </p:sp>
      </p:grpSp>
      <p:grpSp>
        <p:nvGrpSpPr>
          <p:cNvPr id="7" name="Группа 6"/>
          <p:cNvGrpSpPr/>
          <p:nvPr/>
        </p:nvGrpSpPr>
        <p:grpSpPr>
          <a:xfrm>
            <a:off x="1882729" y="3238500"/>
            <a:ext cx="3763132" cy="1404890"/>
            <a:chOff x="3897671" y="3715139"/>
            <a:chExt cx="4126917" cy="1404890"/>
          </a:xfrm>
        </p:grpSpPr>
        <p:sp>
          <p:nvSpPr>
            <p:cNvPr id="11" name="Скругленный прямоугольник 10"/>
            <p:cNvSpPr/>
            <p:nvPr/>
          </p:nvSpPr>
          <p:spPr>
            <a:xfrm>
              <a:off x="3897671" y="3715139"/>
              <a:ext cx="4126917" cy="1404890"/>
            </a:xfrm>
            <a:prstGeom prst="roundRect">
              <a:avLst>
                <a:gd name="adj" fmla="val 10000"/>
              </a:avLst>
            </a:prstGeom>
          </p:spPr>
          <p:style>
            <a:lnRef idx="2">
              <a:schemeClr val="dk1"/>
            </a:lnRef>
            <a:fillRef idx="1">
              <a:schemeClr val="lt1"/>
            </a:fillRef>
            <a:effectRef idx="0">
              <a:schemeClr val="dk1"/>
            </a:effectRef>
            <a:fontRef idx="minor">
              <a:schemeClr val="dk1"/>
            </a:fontRef>
          </p:style>
        </p:sp>
        <p:sp>
          <p:nvSpPr>
            <p:cNvPr id="12" name="Скругленный прямоугольник 6"/>
            <p:cNvSpPr/>
            <p:nvPr/>
          </p:nvSpPr>
          <p:spPr>
            <a:xfrm>
              <a:off x="3938819" y="3756287"/>
              <a:ext cx="4044621" cy="1322594"/>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dirty="0" err="1" smtClean="0">
                  <a:latin typeface="Times New Roman" pitchFamily="18" charset="0"/>
                  <a:cs typeface="Times New Roman" pitchFamily="18" charset="0"/>
                </a:rPr>
                <a:t>Стратегічна</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ціль</a:t>
              </a:r>
              <a:r>
                <a:rPr lang="ru-RU" sz="1600" b="1" dirty="0" smtClean="0">
                  <a:latin typeface="Times New Roman" pitchFamily="18" charset="0"/>
                  <a:cs typeface="Times New Roman" pitchFamily="18" charset="0"/>
                </a:rPr>
                <a:t> №2</a:t>
              </a:r>
              <a:r>
                <a:rPr lang="ru-RU" sz="1600" b="1" kern="1200" dirty="0">
                  <a:latin typeface="Times New Roman" pitchFamily="18" charset="0"/>
                  <a:cs typeface="Times New Roman" pitchFamily="18" charset="0"/>
                </a:rPr>
                <a:t>. </a:t>
              </a:r>
              <a:endParaRPr lang="ru-RU" sz="1600" b="1" kern="1200" dirty="0" smtClean="0">
                <a:latin typeface="Times New Roman" pitchFamily="18" charset="0"/>
                <a:cs typeface="Times New Roman" pitchFamily="18" charset="0"/>
              </a:endParaRPr>
            </a:p>
            <a:p>
              <a:pPr lvl="0" algn="ctr" defTabSz="711200">
                <a:lnSpc>
                  <a:spcPct val="90000"/>
                </a:lnSpc>
                <a:spcBef>
                  <a:spcPct val="0"/>
                </a:spcBef>
                <a:spcAft>
                  <a:spcPct val="35000"/>
                </a:spcAft>
              </a:pPr>
              <a:r>
                <a:rPr lang="uk-UA" sz="1600" b="1" kern="1200" dirty="0" smtClean="0">
                  <a:latin typeface="Times New Roman" pitchFamily="18" charset="0"/>
                  <a:cs typeface="Times New Roman" pitchFamily="18" charset="0"/>
                </a:rPr>
                <a:t>Підвищення стандартів якості життя та збереження довкілля</a:t>
              </a:r>
              <a:endParaRPr lang="ru-RU" sz="1600" b="1" kern="1200" dirty="0">
                <a:latin typeface="Times New Roman" pitchFamily="18" charset="0"/>
                <a:cs typeface="Times New Roman" pitchFamily="18" charset="0"/>
              </a:endParaRPr>
            </a:p>
          </p:txBody>
        </p:sp>
      </p:grpSp>
      <p:grpSp>
        <p:nvGrpSpPr>
          <p:cNvPr id="8" name="Группа 7"/>
          <p:cNvGrpSpPr/>
          <p:nvPr/>
        </p:nvGrpSpPr>
        <p:grpSpPr>
          <a:xfrm>
            <a:off x="1882729" y="5064369"/>
            <a:ext cx="3763132" cy="1346247"/>
            <a:chOff x="8239441" y="4764997"/>
            <a:chExt cx="3952558" cy="1346247"/>
          </a:xfrm>
        </p:grpSpPr>
        <p:sp>
          <p:nvSpPr>
            <p:cNvPr id="9" name="Скругленный прямоугольник 8"/>
            <p:cNvSpPr/>
            <p:nvPr/>
          </p:nvSpPr>
          <p:spPr>
            <a:xfrm>
              <a:off x="8239441" y="4764997"/>
              <a:ext cx="3952558" cy="1346247"/>
            </a:xfrm>
            <a:prstGeom prst="roundRect">
              <a:avLst>
                <a:gd name="adj" fmla="val 10000"/>
              </a:avLst>
            </a:prstGeom>
          </p:spPr>
          <p:style>
            <a:lnRef idx="2">
              <a:schemeClr val="dk1"/>
            </a:lnRef>
            <a:fillRef idx="1">
              <a:schemeClr val="lt1"/>
            </a:fillRef>
            <a:effectRef idx="0">
              <a:schemeClr val="dk1"/>
            </a:effectRef>
            <a:fontRef idx="minor">
              <a:schemeClr val="dk1"/>
            </a:fontRef>
          </p:style>
        </p:sp>
        <p:sp>
          <p:nvSpPr>
            <p:cNvPr id="10" name="Скругленный прямоугольник 8"/>
            <p:cNvSpPr/>
            <p:nvPr/>
          </p:nvSpPr>
          <p:spPr>
            <a:xfrm>
              <a:off x="8278871" y="4804427"/>
              <a:ext cx="3873698" cy="1267387"/>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dirty="0" err="1" smtClean="0">
                  <a:latin typeface="Times New Roman" pitchFamily="18" charset="0"/>
                  <a:cs typeface="Times New Roman" pitchFamily="18" charset="0"/>
                </a:rPr>
                <a:t>Стратегічна</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ціль</a:t>
              </a:r>
              <a:r>
                <a:rPr lang="ru-RU" sz="1600" b="1" dirty="0" smtClean="0">
                  <a:latin typeface="Times New Roman" pitchFamily="18" charset="0"/>
                  <a:cs typeface="Times New Roman" pitchFamily="18" charset="0"/>
                </a:rPr>
                <a:t> №3</a:t>
              </a:r>
              <a:r>
                <a:rPr lang="ru-RU" sz="1600" b="1" kern="1200" dirty="0" smtClean="0">
                  <a:latin typeface="Times New Roman" pitchFamily="18" charset="0"/>
                  <a:cs typeface="Times New Roman" pitchFamily="18" charset="0"/>
                </a:rPr>
                <a:t>.</a:t>
              </a:r>
            </a:p>
            <a:p>
              <a:pPr lvl="0" algn="ctr" defTabSz="711200">
                <a:lnSpc>
                  <a:spcPct val="90000"/>
                </a:lnSpc>
                <a:spcBef>
                  <a:spcPct val="0"/>
                </a:spcBef>
                <a:spcAft>
                  <a:spcPct val="35000"/>
                </a:spcAft>
              </a:pPr>
              <a:r>
                <a:rPr lang="en-US" sz="1600" b="1" kern="1200" dirty="0" smtClean="0">
                  <a:latin typeface="Times New Roman" pitchFamily="18" charset="0"/>
                  <a:cs typeface="Times New Roman" pitchFamily="18" charset="0"/>
                </a:rPr>
                <a:t> </a:t>
              </a:r>
              <a:r>
                <a:rPr lang="uk-UA" sz="1600" b="1" kern="1200" dirty="0" smtClean="0">
                  <a:latin typeface="Times New Roman" pitchFamily="18" charset="0"/>
                  <a:cs typeface="Times New Roman" pitchFamily="18" charset="0"/>
                </a:rPr>
                <a:t>Розвиток людського капіталу</a:t>
              </a:r>
              <a:endParaRPr lang="ru-RU" sz="1600" b="1" kern="1200" dirty="0">
                <a:latin typeface="Times New Roman" pitchFamily="18" charset="0"/>
                <a:cs typeface="Times New Roman" pitchFamily="18" charset="0"/>
              </a:endParaRPr>
            </a:p>
          </p:txBody>
        </p:sp>
      </p:gr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Line 5"/>
          <p:cNvCxnSpPr>
            <a:cxnSpLocks noChangeShapeType="1"/>
          </p:cNvCxnSpPr>
          <p:nvPr/>
        </p:nvCxnSpPr>
        <p:spPr bwMode="auto">
          <a:xfrm>
            <a:off x="1363941" y="2838694"/>
            <a:ext cx="285713" cy="3593"/>
          </a:xfrm>
          <a:prstGeom prst="line">
            <a:avLst/>
          </a:prstGeom>
          <a:noFill/>
          <a:ln w="9525">
            <a:solidFill>
              <a:srgbClr val="000000"/>
            </a:solidFill>
            <a:round/>
            <a:headEnd/>
            <a:tailEnd/>
          </a:ln>
        </p:spPr>
      </p:cxnSp>
      <p:sp>
        <p:nvSpPr>
          <p:cNvPr id="28" name="Text Box 7"/>
          <p:cNvSpPr txBox="1">
            <a:spLocks noChangeArrowheads="1"/>
          </p:cNvSpPr>
          <p:nvPr/>
        </p:nvSpPr>
        <p:spPr bwMode="auto">
          <a:xfrm>
            <a:off x="3411838" y="750636"/>
            <a:ext cx="5269461" cy="685800"/>
          </a:xfrm>
          <a:prstGeom prst="rect">
            <a:avLst/>
          </a:prstGeom>
          <a:solidFill>
            <a:srgbClr val="205867"/>
          </a:solidFill>
          <a:ln w="9525">
            <a:solidFill>
              <a:srgbClr val="000000"/>
            </a:solidFill>
            <a:miter lim="800000"/>
            <a:headEnd/>
            <a:tailEnd/>
          </a:ln>
        </p:spPr>
        <p:txBody>
          <a:bodyPr/>
          <a:lstStyle/>
          <a:p>
            <a:pPr algn="ctr" eaLnBrk="1" hangingPunct="1"/>
            <a:r>
              <a:rPr lang="uk-UA" altLang="en-US" sz="1600" b="1" dirty="0">
                <a:latin typeface="Times New Roman" pitchFamily="18" charset="0"/>
                <a:cs typeface="Times New Roman" pitchFamily="18" charset="0"/>
              </a:rPr>
              <a:t>Стратегічна ціль </a:t>
            </a:r>
            <a:r>
              <a:rPr lang="uk-UA" altLang="en-US" sz="1600" b="1" dirty="0" smtClean="0">
                <a:latin typeface="Times New Roman" pitchFamily="18" charset="0"/>
                <a:cs typeface="Times New Roman" pitchFamily="18" charset="0"/>
              </a:rPr>
              <a:t>№1.</a:t>
            </a:r>
            <a:br>
              <a:rPr lang="uk-UA" altLang="en-US" sz="1600" b="1" dirty="0" smtClean="0">
                <a:latin typeface="Times New Roman" pitchFamily="18" charset="0"/>
                <a:cs typeface="Times New Roman" pitchFamily="18" charset="0"/>
              </a:rPr>
            </a:br>
            <a:r>
              <a:rPr lang="uk-UA" altLang="en-US" sz="1600" b="1" dirty="0" smtClean="0">
                <a:latin typeface="Times New Roman" pitchFamily="18" charset="0"/>
                <a:cs typeface="Times New Roman" pitchFamily="18" charset="0"/>
              </a:rPr>
              <a:t> </a:t>
            </a:r>
            <a:r>
              <a:rPr lang="uk-UA" altLang="en-US" b="1" dirty="0" smtClean="0">
                <a:latin typeface="Times New Roman" pitchFamily="18" charset="0"/>
                <a:cs typeface="Times New Roman" pitchFamily="18" charset="0"/>
              </a:rPr>
              <a:t>Посилення </a:t>
            </a:r>
            <a:r>
              <a:rPr lang="uk-UA" altLang="en-US" b="1" dirty="0" err="1" smtClean="0">
                <a:latin typeface="Times New Roman" pitchFamily="18" charset="0"/>
                <a:cs typeface="Times New Roman" pitchFamily="18" charset="0"/>
              </a:rPr>
              <a:t>конкурентноспроможності</a:t>
            </a:r>
            <a:r>
              <a:rPr lang="uk-UA" altLang="en-US" b="1" dirty="0" smtClean="0">
                <a:latin typeface="Times New Roman" pitchFamily="18" charset="0"/>
                <a:cs typeface="Times New Roman" pitchFamily="18" charset="0"/>
              </a:rPr>
              <a:t> громади </a:t>
            </a:r>
            <a:endParaRPr lang="uk-UA" altLang="en-US" sz="1600" b="1" dirty="0">
              <a:latin typeface="Times New Roman" pitchFamily="18" charset="0"/>
              <a:cs typeface="Times New Roman" pitchFamily="18" charset="0"/>
            </a:endParaRPr>
          </a:p>
        </p:txBody>
      </p:sp>
      <p:sp>
        <p:nvSpPr>
          <p:cNvPr id="51" name="Text Box 9"/>
          <p:cNvSpPr txBox="1">
            <a:spLocks noChangeArrowheads="1"/>
          </p:cNvSpPr>
          <p:nvPr/>
        </p:nvSpPr>
        <p:spPr bwMode="auto">
          <a:xfrm>
            <a:off x="1323606" y="1594094"/>
            <a:ext cx="3240360" cy="712788"/>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 </a:t>
            </a:r>
            <a:r>
              <a:rPr lang="uk-UA" altLang="en-US" sz="1400" b="1" dirty="0">
                <a:solidFill>
                  <a:schemeClr val="bg1"/>
                </a:solidFill>
                <a:latin typeface="Times New Roman" pitchFamily="18" charset="0"/>
                <a:cs typeface="Times New Roman" pitchFamily="18" charset="0"/>
              </a:rPr>
              <a:t>ціль 1.1</a:t>
            </a:r>
            <a:r>
              <a:rPr lang="uk-UA" altLang="en-US" sz="1400" b="1" dirty="0" smtClean="0">
                <a:solidFill>
                  <a:schemeClr val="bg1"/>
                </a:solidFill>
                <a:latin typeface="Times New Roman" pitchFamily="18" charset="0"/>
                <a:cs typeface="Times New Roman" pitchFamily="18" charset="0"/>
              </a:rPr>
              <a:t>.</a:t>
            </a:r>
            <a:r>
              <a:rPr lang="uk-UA" sz="1400" dirty="0" smtClean="0">
                <a:solidFill>
                  <a:schemeClr val="bg1"/>
                </a:solidFill>
              </a:rPr>
              <a:t> </a:t>
            </a:r>
            <a:r>
              <a:rPr lang="uk-UA" sz="1400" dirty="0" smtClean="0">
                <a:solidFill>
                  <a:schemeClr val="bg1"/>
                </a:solidFill>
                <a:latin typeface="Times New Roman" pitchFamily="18" charset="0"/>
                <a:cs typeface="Times New Roman" pitchFamily="18" charset="0"/>
              </a:rPr>
              <a:t>Розбудова енергетичної галузі громади</a:t>
            </a:r>
            <a:endParaRPr lang="uk-UA" altLang="en-US" sz="1400" dirty="0">
              <a:solidFill>
                <a:schemeClr val="bg1"/>
              </a:solidFill>
              <a:latin typeface="Times New Roman" pitchFamily="18" charset="0"/>
              <a:cs typeface="Times New Roman" pitchFamily="18" charset="0"/>
            </a:endParaRPr>
          </a:p>
        </p:txBody>
      </p:sp>
      <p:cxnSp>
        <p:nvCxnSpPr>
          <p:cNvPr id="54" name="Line 23"/>
          <p:cNvCxnSpPr>
            <a:cxnSpLocks noChangeShapeType="1"/>
          </p:cNvCxnSpPr>
          <p:nvPr/>
        </p:nvCxnSpPr>
        <p:spPr bwMode="auto">
          <a:xfrm>
            <a:off x="1363941" y="2336847"/>
            <a:ext cx="0" cy="2119337"/>
          </a:xfrm>
          <a:prstGeom prst="line">
            <a:avLst/>
          </a:prstGeom>
          <a:noFill/>
          <a:ln w="9525">
            <a:solidFill>
              <a:srgbClr val="000000"/>
            </a:solidFill>
            <a:round/>
            <a:headEnd/>
            <a:tailEnd/>
          </a:ln>
        </p:spPr>
      </p:cxnSp>
      <p:sp>
        <p:nvSpPr>
          <p:cNvPr id="56" name="Text Box 9"/>
          <p:cNvSpPr txBox="1">
            <a:spLocks noChangeArrowheads="1"/>
          </p:cNvSpPr>
          <p:nvPr/>
        </p:nvSpPr>
        <p:spPr bwMode="auto">
          <a:xfrm>
            <a:off x="4724913" y="1587025"/>
            <a:ext cx="2934604" cy="712787"/>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1.2. </a:t>
            </a:r>
            <a:r>
              <a:rPr lang="uk-UA" sz="1400" dirty="0" smtClean="0">
                <a:solidFill>
                  <a:schemeClr val="bg1"/>
                </a:solidFill>
                <a:latin typeface="Times New Roman" pitchFamily="18" charset="0"/>
                <a:cs typeface="Times New Roman" pitchFamily="18" charset="0"/>
              </a:rPr>
              <a:t>Підтримка малого і середнього підприємництва</a:t>
            </a:r>
            <a:r>
              <a:rPr lang="uk-UA" altLang="en-US" sz="1400" b="1" dirty="0" smtClean="0">
                <a:solidFill>
                  <a:schemeClr val="bg1"/>
                </a:solidFill>
                <a:latin typeface="Times New Roman" pitchFamily="18" charset="0"/>
                <a:cs typeface="Times New Roman" pitchFamily="18" charset="0"/>
              </a:rPr>
              <a:t> </a:t>
            </a:r>
            <a:endParaRPr lang="uk-UA" altLang="en-US" sz="1400" b="1" dirty="0">
              <a:solidFill>
                <a:schemeClr val="bg1"/>
              </a:solidFill>
              <a:latin typeface="Times New Roman" pitchFamily="18" charset="0"/>
              <a:cs typeface="Times New Roman" pitchFamily="18" charset="0"/>
            </a:endParaRPr>
          </a:p>
        </p:txBody>
      </p:sp>
      <p:cxnSp>
        <p:nvCxnSpPr>
          <p:cNvPr id="57" name="Line 5"/>
          <p:cNvCxnSpPr>
            <a:cxnSpLocks noChangeShapeType="1"/>
          </p:cNvCxnSpPr>
          <p:nvPr/>
        </p:nvCxnSpPr>
        <p:spPr bwMode="auto">
          <a:xfrm>
            <a:off x="4743102" y="5327873"/>
            <a:ext cx="252912" cy="3568"/>
          </a:xfrm>
          <a:prstGeom prst="line">
            <a:avLst/>
          </a:prstGeom>
          <a:noFill/>
          <a:ln w="9525">
            <a:solidFill>
              <a:srgbClr val="000000"/>
            </a:solidFill>
            <a:round/>
            <a:headEnd/>
            <a:tailEnd/>
          </a:ln>
        </p:spPr>
      </p:cxnSp>
      <p:cxnSp>
        <p:nvCxnSpPr>
          <p:cNvPr id="58" name="Line 5"/>
          <p:cNvCxnSpPr>
            <a:cxnSpLocks noChangeShapeType="1"/>
          </p:cNvCxnSpPr>
          <p:nvPr/>
        </p:nvCxnSpPr>
        <p:spPr bwMode="auto">
          <a:xfrm>
            <a:off x="4731263" y="3448072"/>
            <a:ext cx="177771" cy="3568"/>
          </a:xfrm>
          <a:prstGeom prst="line">
            <a:avLst/>
          </a:prstGeom>
          <a:noFill/>
          <a:ln w="9525">
            <a:solidFill>
              <a:srgbClr val="000000"/>
            </a:solidFill>
            <a:round/>
            <a:headEnd/>
            <a:tailEnd/>
          </a:ln>
        </p:spPr>
      </p:cxnSp>
      <p:cxnSp>
        <p:nvCxnSpPr>
          <p:cNvPr id="59" name="Line 5"/>
          <p:cNvCxnSpPr>
            <a:cxnSpLocks noChangeShapeType="1"/>
          </p:cNvCxnSpPr>
          <p:nvPr/>
        </p:nvCxnSpPr>
        <p:spPr bwMode="auto">
          <a:xfrm>
            <a:off x="4707982" y="2760186"/>
            <a:ext cx="252912" cy="3568"/>
          </a:xfrm>
          <a:prstGeom prst="line">
            <a:avLst/>
          </a:prstGeom>
          <a:noFill/>
          <a:ln w="9525">
            <a:solidFill>
              <a:srgbClr val="000000"/>
            </a:solidFill>
            <a:round/>
            <a:headEnd/>
            <a:tailEnd/>
          </a:ln>
        </p:spPr>
      </p:cxnSp>
      <p:sp>
        <p:nvSpPr>
          <p:cNvPr id="60" name="Text Box 11"/>
          <p:cNvSpPr txBox="1">
            <a:spLocks noChangeArrowheads="1"/>
          </p:cNvSpPr>
          <p:nvPr/>
        </p:nvSpPr>
        <p:spPr bwMode="auto">
          <a:xfrm>
            <a:off x="4938669" y="2396031"/>
            <a:ext cx="2722435" cy="619993"/>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1.2.1</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Стимулювання МСП шляхом фінансової підтримки за рахунок місцевих бюджетів.</a:t>
            </a:r>
            <a:endParaRPr lang="uk-UA" altLang="en-US" sz="1200" b="1" dirty="0">
              <a:solidFill>
                <a:schemeClr val="bg1"/>
              </a:solidFill>
              <a:latin typeface="Times New Roman" pitchFamily="18" charset="0"/>
              <a:cs typeface="Times New Roman" pitchFamily="18" charset="0"/>
            </a:endParaRPr>
          </a:p>
        </p:txBody>
      </p:sp>
      <p:cxnSp>
        <p:nvCxnSpPr>
          <p:cNvPr id="61" name="Line 22"/>
          <p:cNvCxnSpPr>
            <a:cxnSpLocks noChangeShapeType="1"/>
          </p:cNvCxnSpPr>
          <p:nvPr/>
        </p:nvCxnSpPr>
        <p:spPr bwMode="auto">
          <a:xfrm>
            <a:off x="4722796" y="2307749"/>
            <a:ext cx="0" cy="3020124"/>
          </a:xfrm>
          <a:prstGeom prst="line">
            <a:avLst/>
          </a:prstGeom>
          <a:noFill/>
          <a:ln w="9525">
            <a:solidFill>
              <a:srgbClr val="000000"/>
            </a:solidFill>
            <a:round/>
            <a:headEnd/>
            <a:tailEnd/>
          </a:ln>
        </p:spPr>
      </p:cxnSp>
      <p:cxnSp>
        <p:nvCxnSpPr>
          <p:cNvPr id="62" name="Line 5"/>
          <p:cNvCxnSpPr>
            <a:cxnSpLocks noChangeShapeType="1"/>
          </p:cNvCxnSpPr>
          <p:nvPr/>
        </p:nvCxnSpPr>
        <p:spPr bwMode="auto">
          <a:xfrm>
            <a:off x="4731262" y="4131786"/>
            <a:ext cx="221756" cy="3568"/>
          </a:xfrm>
          <a:prstGeom prst="line">
            <a:avLst/>
          </a:prstGeom>
          <a:noFill/>
          <a:ln w="9525">
            <a:solidFill>
              <a:srgbClr val="000000"/>
            </a:solidFill>
            <a:round/>
            <a:headEnd/>
            <a:tailEnd/>
          </a:ln>
        </p:spPr>
      </p:cxnSp>
      <p:sp>
        <p:nvSpPr>
          <p:cNvPr id="63" name="Text Box 11"/>
          <p:cNvSpPr txBox="1">
            <a:spLocks noChangeArrowheads="1"/>
          </p:cNvSpPr>
          <p:nvPr/>
        </p:nvSpPr>
        <p:spPr bwMode="auto">
          <a:xfrm>
            <a:off x="4934436" y="3088032"/>
            <a:ext cx="2726101" cy="609600"/>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1.2.2.</a:t>
            </a:r>
            <a:r>
              <a:rPr lang="en-US" altLang="en-US" sz="1200" b="1"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Забезпечення сталого партнерства між представниками</a:t>
            </a:r>
            <a:r>
              <a:rPr lang="en-US" sz="1200"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влади і бізнесу.</a:t>
            </a:r>
            <a:endParaRPr lang="uk-UA" altLang="en-US" sz="1200" b="1" dirty="0">
              <a:solidFill>
                <a:schemeClr val="bg1"/>
              </a:solidFill>
              <a:latin typeface="Times New Roman" pitchFamily="18" charset="0"/>
              <a:cs typeface="Times New Roman" pitchFamily="18" charset="0"/>
            </a:endParaRPr>
          </a:p>
        </p:txBody>
      </p:sp>
      <p:sp>
        <p:nvSpPr>
          <p:cNvPr id="64" name="Text Box 11"/>
          <p:cNvSpPr txBox="1">
            <a:spLocks noChangeArrowheads="1"/>
          </p:cNvSpPr>
          <p:nvPr/>
        </p:nvSpPr>
        <p:spPr bwMode="auto">
          <a:xfrm>
            <a:off x="4934436" y="3748008"/>
            <a:ext cx="2726101" cy="996208"/>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1.2.3</a:t>
            </a:r>
            <a:r>
              <a:rPr lang="uk-UA" altLang="en-US" sz="1200" b="1" dirty="0" smtClean="0">
                <a:solidFill>
                  <a:schemeClr val="bg1"/>
                </a:solidFill>
                <a:latin typeface="Times New Roman" pitchFamily="18" charset="0"/>
                <a:cs typeface="Times New Roman" pitchFamily="18" charset="0"/>
              </a:rPr>
              <a:t>.</a:t>
            </a:r>
            <a:r>
              <a:rPr lang="uk-UA" sz="1200" dirty="0" smtClean="0">
                <a:solidFill>
                  <a:schemeClr val="bg1"/>
                </a:solidFill>
                <a:latin typeface="Times New Roman" pitchFamily="18" charset="0"/>
                <a:cs typeface="Times New Roman" pitchFamily="18" charset="0"/>
              </a:rPr>
              <a:t> Розвиток підприємницького потенціалу та налагодження ефективної системи консультативної допомоги </a:t>
            </a:r>
            <a:r>
              <a:rPr lang="en-US" sz="1200" dirty="0" smtClean="0">
                <a:solidFill>
                  <a:schemeClr val="bg1"/>
                </a:solidFill>
                <a:latin typeface="Times New Roman" pitchFamily="18" charset="0"/>
                <a:cs typeface="Times New Roman" pitchFamily="18" charset="0"/>
              </a:rPr>
              <a:t> </a:t>
            </a:r>
            <a:r>
              <a:rPr lang="uk-UA" sz="1200" dirty="0" err="1" smtClean="0">
                <a:solidFill>
                  <a:schemeClr val="bg1"/>
                </a:solidFill>
                <a:latin typeface="Times New Roman" pitchFamily="18" charset="0"/>
                <a:cs typeface="Times New Roman" pitchFamily="18" charset="0"/>
              </a:rPr>
              <a:t>суб</a:t>
            </a:r>
            <a:r>
              <a:rPr lang="en-US" sz="1200" dirty="0" smtClean="0">
                <a:solidFill>
                  <a:schemeClr val="bg1"/>
                </a:solidFill>
                <a:latin typeface="Times New Roman" pitchFamily="18" charset="0"/>
                <a:cs typeface="Times New Roman" pitchFamily="18" charset="0"/>
              </a:rPr>
              <a:t>’</a:t>
            </a:r>
            <a:r>
              <a:rPr lang="uk-UA" sz="1200" dirty="0" err="1" smtClean="0">
                <a:solidFill>
                  <a:schemeClr val="bg1"/>
                </a:solidFill>
                <a:latin typeface="Times New Roman" pitchFamily="18" charset="0"/>
                <a:cs typeface="Times New Roman" pitchFamily="18" charset="0"/>
              </a:rPr>
              <a:t>єктам</a:t>
            </a:r>
            <a:r>
              <a:rPr lang="uk-UA" sz="1200" dirty="0" smtClean="0">
                <a:solidFill>
                  <a:schemeClr val="bg1"/>
                </a:solidFill>
                <a:latin typeface="Times New Roman" pitchFamily="18" charset="0"/>
                <a:cs typeface="Times New Roman" pitchFamily="18" charset="0"/>
              </a:rPr>
              <a:t> господарювання.</a:t>
            </a:r>
            <a:endParaRPr lang="uk-UA" altLang="en-US" sz="1200" b="1" dirty="0">
              <a:solidFill>
                <a:schemeClr val="bg1"/>
              </a:solidFill>
              <a:latin typeface="Times New Roman" pitchFamily="18" charset="0"/>
              <a:cs typeface="Times New Roman" pitchFamily="18" charset="0"/>
            </a:endParaRPr>
          </a:p>
        </p:txBody>
      </p:sp>
      <p:sp>
        <p:nvSpPr>
          <p:cNvPr id="65" name="Text Box 11"/>
          <p:cNvSpPr txBox="1">
            <a:spLocks noChangeArrowheads="1"/>
          </p:cNvSpPr>
          <p:nvPr/>
        </p:nvSpPr>
        <p:spPr bwMode="auto">
          <a:xfrm>
            <a:off x="4934435" y="4816224"/>
            <a:ext cx="3003143" cy="974976"/>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1.2.4.</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Стимулювання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розвитку</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підприємницької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ініціативи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серед</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ветеранів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війни</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членів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їх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сімей</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66" name="Text Box 9"/>
          <p:cNvSpPr txBox="1">
            <a:spLocks noChangeArrowheads="1"/>
          </p:cNvSpPr>
          <p:nvPr/>
        </p:nvSpPr>
        <p:spPr bwMode="auto">
          <a:xfrm>
            <a:off x="7748777" y="1587025"/>
            <a:ext cx="2791853" cy="712787"/>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1.3. </a:t>
            </a:r>
            <a:r>
              <a:rPr lang="uk-UA" sz="1400" dirty="0" smtClean="0">
                <a:solidFill>
                  <a:schemeClr val="bg1"/>
                </a:solidFill>
                <a:latin typeface="Times New Roman" pitchFamily="18" charset="0"/>
                <a:cs typeface="Times New Roman" pitchFamily="18" charset="0"/>
              </a:rPr>
              <a:t>Покращення інвестиційної діяльності</a:t>
            </a:r>
            <a:endParaRPr lang="uk-UA" altLang="en-US" sz="1400" b="1" dirty="0">
              <a:solidFill>
                <a:schemeClr val="bg1"/>
              </a:solidFill>
              <a:latin typeface="Times New Roman" pitchFamily="18" charset="0"/>
              <a:cs typeface="Times New Roman" pitchFamily="18" charset="0"/>
            </a:endParaRPr>
          </a:p>
        </p:txBody>
      </p:sp>
      <p:cxnSp>
        <p:nvCxnSpPr>
          <p:cNvPr id="67" name="Line 5"/>
          <p:cNvCxnSpPr>
            <a:cxnSpLocks noChangeShapeType="1"/>
          </p:cNvCxnSpPr>
          <p:nvPr/>
        </p:nvCxnSpPr>
        <p:spPr bwMode="auto">
          <a:xfrm>
            <a:off x="7755127" y="3674586"/>
            <a:ext cx="182452" cy="3486"/>
          </a:xfrm>
          <a:prstGeom prst="line">
            <a:avLst/>
          </a:prstGeom>
          <a:noFill/>
          <a:ln w="9525">
            <a:solidFill>
              <a:srgbClr val="000000"/>
            </a:solidFill>
            <a:round/>
            <a:headEnd/>
            <a:tailEnd/>
          </a:ln>
        </p:spPr>
      </p:cxnSp>
      <p:cxnSp>
        <p:nvCxnSpPr>
          <p:cNvPr id="68" name="Line 5"/>
          <p:cNvCxnSpPr>
            <a:cxnSpLocks noChangeShapeType="1"/>
          </p:cNvCxnSpPr>
          <p:nvPr/>
        </p:nvCxnSpPr>
        <p:spPr bwMode="auto">
          <a:xfrm>
            <a:off x="7731846" y="2760186"/>
            <a:ext cx="259572" cy="3486"/>
          </a:xfrm>
          <a:prstGeom prst="line">
            <a:avLst/>
          </a:prstGeom>
          <a:noFill/>
          <a:ln w="9525">
            <a:solidFill>
              <a:srgbClr val="000000"/>
            </a:solidFill>
            <a:round/>
            <a:headEnd/>
            <a:tailEnd/>
          </a:ln>
        </p:spPr>
      </p:cxnSp>
      <p:sp>
        <p:nvSpPr>
          <p:cNvPr id="69" name="Text Box 11"/>
          <p:cNvSpPr txBox="1">
            <a:spLocks noChangeArrowheads="1"/>
          </p:cNvSpPr>
          <p:nvPr/>
        </p:nvSpPr>
        <p:spPr bwMode="auto">
          <a:xfrm>
            <a:off x="7962534" y="2367952"/>
            <a:ext cx="2650104" cy="773235"/>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1.3.1.</a:t>
            </a:r>
            <a:r>
              <a:rPr lang="en-US" altLang="en-US" sz="1200" b="1"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Формування позитивного іміджу громади в контексті атомної енергетики дружньої до довкілля.</a:t>
            </a:r>
            <a:endParaRPr lang="uk-UA" altLang="en-US" sz="1200" b="1" dirty="0">
              <a:solidFill>
                <a:schemeClr val="bg1"/>
              </a:solidFill>
              <a:latin typeface="Times New Roman" pitchFamily="18" charset="0"/>
              <a:cs typeface="Times New Roman" pitchFamily="18" charset="0"/>
            </a:endParaRPr>
          </a:p>
        </p:txBody>
      </p:sp>
      <p:sp>
        <p:nvSpPr>
          <p:cNvPr id="70" name="Text Box 11"/>
          <p:cNvSpPr txBox="1">
            <a:spLocks noChangeArrowheads="1"/>
          </p:cNvSpPr>
          <p:nvPr/>
        </p:nvSpPr>
        <p:spPr bwMode="auto">
          <a:xfrm>
            <a:off x="7958300" y="3217386"/>
            <a:ext cx="2654338" cy="1022774"/>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1.3.2.</a:t>
            </a:r>
            <a:r>
              <a:rPr lang="en-US" altLang="en-US" sz="1200" b="1"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Розповсюдження інформації про інвестиційні можливості громади та вільні виробничі площі, приміщення, земельні ділянки.</a:t>
            </a:r>
            <a:endParaRPr lang="uk-UA" altLang="en-US" sz="1200" b="1" dirty="0">
              <a:solidFill>
                <a:schemeClr val="bg1"/>
              </a:solidFill>
              <a:latin typeface="Times New Roman" pitchFamily="18" charset="0"/>
              <a:cs typeface="Times New Roman" pitchFamily="18" charset="0"/>
            </a:endParaRPr>
          </a:p>
        </p:txBody>
      </p:sp>
      <p:sp>
        <p:nvSpPr>
          <p:cNvPr id="71" name="Text Box 11"/>
          <p:cNvSpPr txBox="1">
            <a:spLocks noChangeArrowheads="1"/>
          </p:cNvSpPr>
          <p:nvPr/>
        </p:nvSpPr>
        <p:spPr bwMode="auto">
          <a:xfrm>
            <a:off x="1579964" y="2379112"/>
            <a:ext cx="2951956" cy="924374"/>
          </a:xfrm>
          <a:prstGeom prst="rect">
            <a:avLst/>
          </a:prstGeom>
          <a:solidFill>
            <a:srgbClr val="FFFFFF"/>
          </a:solidFill>
          <a:ln w="9525">
            <a:solidFill>
              <a:srgbClr val="000000"/>
            </a:solidFill>
            <a:miter lim="800000"/>
            <a:headEnd/>
            <a:tailEnd/>
          </a:ln>
        </p:spPr>
        <p:txBody>
          <a:bodyPr/>
          <a:lstStyle/>
          <a:p>
            <a:r>
              <a:rPr lang="uk-UA" altLang="en-US" sz="1200" b="1" dirty="0" smtClean="0">
                <a:solidFill>
                  <a:schemeClr val="bg1"/>
                </a:solidFill>
                <a:latin typeface="Times New Roman" pitchFamily="18" charset="0"/>
                <a:cs typeface="Times New Roman" pitchFamily="18" charset="0"/>
              </a:rPr>
              <a:t>Завдання 1.1.1. </a:t>
            </a:r>
            <a:r>
              <a:rPr lang="ru-RU" altLang="en-US" sz="1200" dirty="0" err="1" smtClean="0">
                <a:solidFill>
                  <a:schemeClr val="bg1"/>
                </a:solidFill>
                <a:latin typeface="Times New Roman" pitchFamily="18" charset="0"/>
                <a:cs typeface="Times New Roman" pitchFamily="18" charset="0"/>
              </a:rPr>
              <a:t>Збільшення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виробництва</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електроенергії</a:t>
            </a:r>
            <a:r>
              <a:rPr lang="ru-RU" altLang="en-US" sz="1200" dirty="0" smtClean="0">
                <a:solidFill>
                  <a:schemeClr val="bg1"/>
                </a:solidFill>
                <a:latin typeface="Times New Roman" pitchFamily="18" charset="0"/>
                <a:cs typeface="Times New Roman" pitchFamily="18" charset="0"/>
              </a:rPr>
              <a:t> за </a:t>
            </a:r>
            <a:r>
              <a:rPr lang="ru-RU" altLang="en-US" sz="1200" dirty="0" err="1" smtClean="0">
                <a:solidFill>
                  <a:schemeClr val="bg1"/>
                </a:solidFill>
                <a:latin typeface="Times New Roman" pitchFamily="18" charset="0"/>
                <a:cs typeface="Times New Roman" pitchFamily="18" charset="0"/>
              </a:rPr>
              <a:t>рахунок</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добудови</a:t>
            </a:r>
            <a:r>
              <a:rPr lang="en-US"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енергоблоків</a:t>
            </a:r>
            <a:r>
              <a:rPr lang="ru-RU" altLang="en-US" sz="1200" dirty="0" smtClean="0">
                <a:solidFill>
                  <a:schemeClr val="bg1"/>
                </a:solidFill>
                <a:latin typeface="Times New Roman" pitchFamily="18" charset="0"/>
                <a:cs typeface="Times New Roman" pitchFamily="18" charset="0"/>
              </a:rPr>
              <a:t> ВП ХАЕС</a:t>
            </a:r>
            <a:r>
              <a:rPr lang="uk-UA" altLang="en-US" sz="1200" dirty="0" smtClean="0">
                <a:solidFill>
                  <a:schemeClr val="bg1"/>
                </a:solidFill>
                <a:latin typeface="Times New Roman" pitchFamily="18" charset="0"/>
                <a:cs typeface="Times New Roman" pitchFamily="18" charset="0"/>
              </a:rPr>
              <a:t>  </a:t>
            </a:r>
            <a:r>
              <a:rPr lang="uk-UA" altLang="en-US" sz="1200" dirty="0" err="1" smtClean="0">
                <a:solidFill>
                  <a:schemeClr val="bg1"/>
                </a:solidFill>
                <a:latin typeface="Times New Roman" pitchFamily="18" charset="0"/>
                <a:cs typeface="Times New Roman" pitchFamily="18" charset="0"/>
              </a:rPr>
              <a:t>ДП</a:t>
            </a:r>
            <a:r>
              <a:rPr lang="uk-UA" altLang="en-US" sz="1200" dirty="0" smtClean="0">
                <a:solidFill>
                  <a:schemeClr val="bg1"/>
                </a:solidFill>
                <a:latin typeface="Times New Roman" pitchFamily="18" charset="0"/>
                <a:cs typeface="Times New Roman" pitchFamily="18" charset="0"/>
              </a:rPr>
              <a:t> НАЕК </a:t>
            </a:r>
            <a:r>
              <a:rPr lang="uk-UA" altLang="en-US" sz="1200" dirty="0" err="1" smtClean="0">
                <a:solidFill>
                  <a:schemeClr val="bg1"/>
                </a:solidFill>
                <a:latin typeface="Times New Roman" pitchFamily="18" charset="0"/>
                <a:cs typeface="Times New Roman" pitchFamily="18" charset="0"/>
              </a:rPr>
              <a:t>“Енергоатом”</a:t>
            </a:r>
            <a:r>
              <a:rPr lang="uk-UA"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72" name="Text Box 11"/>
          <p:cNvSpPr txBox="1">
            <a:spLocks noChangeArrowheads="1"/>
          </p:cNvSpPr>
          <p:nvPr/>
        </p:nvSpPr>
        <p:spPr bwMode="auto">
          <a:xfrm>
            <a:off x="1575731" y="3448072"/>
            <a:ext cx="2956720" cy="457474"/>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1.1.2. </a:t>
            </a:r>
            <a:r>
              <a:rPr lang="uk-UA" sz="1200" dirty="0" smtClean="0">
                <a:solidFill>
                  <a:schemeClr val="bg1"/>
                </a:solidFill>
                <a:latin typeface="Times New Roman" pitchFamily="18" charset="0"/>
                <a:cs typeface="Times New Roman" pitchFamily="18" charset="0"/>
              </a:rPr>
              <a:t>Підвищення безпеки енергоблоків.</a:t>
            </a:r>
            <a:endParaRPr lang="uk-UA" altLang="en-US" sz="1200" b="1" dirty="0">
              <a:solidFill>
                <a:schemeClr val="bg1"/>
              </a:solidFill>
              <a:latin typeface="Times New Roman" pitchFamily="18" charset="0"/>
              <a:cs typeface="Times New Roman" pitchFamily="18" charset="0"/>
            </a:endParaRPr>
          </a:p>
        </p:txBody>
      </p:sp>
      <p:sp>
        <p:nvSpPr>
          <p:cNvPr id="73" name="Text Box 11"/>
          <p:cNvSpPr txBox="1">
            <a:spLocks noChangeArrowheads="1"/>
          </p:cNvSpPr>
          <p:nvPr/>
        </p:nvSpPr>
        <p:spPr bwMode="auto">
          <a:xfrm>
            <a:off x="1579965" y="3952128"/>
            <a:ext cx="2951956" cy="910678"/>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1.1.3.</a:t>
            </a:r>
            <a:r>
              <a:rPr lang="en-US" altLang="en-US" sz="1200" b="1"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Створення комплексу з  переробки радіоактивних відходів ВП ХАЕС </a:t>
            </a:r>
            <a:r>
              <a:rPr lang="uk-UA" altLang="en-US" sz="1200" dirty="0" smtClean="0">
                <a:solidFill>
                  <a:schemeClr val="bg1"/>
                </a:solidFill>
                <a:latin typeface="Times New Roman" pitchFamily="18" charset="0"/>
                <a:cs typeface="Times New Roman" pitchFamily="18" charset="0"/>
              </a:rPr>
              <a:t>  </a:t>
            </a:r>
            <a:r>
              <a:rPr lang="uk-UA" altLang="en-US" sz="1200" dirty="0" err="1" smtClean="0">
                <a:solidFill>
                  <a:schemeClr val="bg1"/>
                </a:solidFill>
                <a:latin typeface="Times New Roman" pitchFamily="18" charset="0"/>
                <a:cs typeface="Times New Roman" pitchFamily="18" charset="0"/>
              </a:rPr>
              <a:t>ДП</a:t>
            </a:r>
            <a:r>
              <a:rPr lang="uk-UA" altLang="en-US" sz="1200" dirty="0" smtClean="0">
                <a:solidFill>
                  <a:schemeClr val="bg1"/>
                </a:solidFill>
                <a:latin typeface="Times New Roman" pitchFamily="18" charset="0"/>
                <a:cs typeface="Times New Roman" pitchFamily="18" charset="0"/>
              </a:rPr>
              <a:t> НАЕК </a:t>
            </a:r>
            <a:r>
              <a:rPr lang="uk-UA" altLang="en-US" sz="1200" dirty="0" err="1" smtClean="0">
                <a:solidFill>
                  <a:schemeClr val="bg1"/>
                </a:solidFill>
                <a:latin typeface="Times New Roman" pitchFamily="18" charset="0"/>
                <a:cs typeface="Times New Roman" pitchFamily="18" charset="0"/>
              </a:rPr>
              <a:t>“Енергоатом”</a:t>
            </a:r>
            <a:r>
              <a:rPr lang="uk-UA" altLang="en-US" sz="1200" dirty="0" smtClean="0">
                <a:solidFill>
                  <a:schemeClr val="bg1"/>
                </a:solidFill>
                <a:latin typeface="Times New Roman" pitchFamily="18" charset="0"/>
                <a:cs typeface="Times New Roman" pitchFamily="18" charset="0"/>
              </a:rPr>
              <a:t>.</a:t>
            </a:r>
            <a:endParaRPr lang="uk-UA" altLang="en-US" sz="1200" b="1" dirty="0">
              <a:solidFill>
                <a:schemeClr val="bg1"/>
              </a:solidFill>
              <a:latin typeface="Times New Roman" pitchFamily="18" charset="0"/>
              <a:cs typeface="Times New Roman" pitchFamily="18" charset="0"/>
            </a:endParaRPr>
          </a:p>
        </p:txBody>
      </p:sp>
      <p:cxnSp>
        <p:nvCxnSpPr>
          <p:cNvPr id="74" name="Line 5"/>
          <p:cNvCxnSpPr>
            <a:cxnSpLocks noChangeShapeType="1"/>
            <a:endCxn id="72" idx="1"/>
          </p:cNvCxnSpPr>
          <p:nvPr/>
        </p:nvCxnSpPr>
        <p:spPr bwMode="auto">
          <a:xfrm>
            <a:off x="1395614" y="3664096"/>
            <a:ext cx="180117" cy="12713"/>
          </a:xfrm>
          <a:prstGeom prst="line">
            <a:avLst/>
          </a:prstGeom>
          <a:noFill/>
          <a:ln w="9525">
            <a:solidFill>
              <a:srgbClr val="000000"/>
            </a:solidFill>
            <a:round/>
            <a:headEnd/>
            <a:tailEnd/>
          </a:ln>
        </p:spPr>
      </p:cxnSp>
      <p:cxnSp>
        <p:nvCxnSpPr>
          <p:cNvPr id="75" name="Line 5"/>
          <p:cNvCxnSpPr>
            <a:cxnSpLocks noChangeShapeType="1"/>
          </p:cNvCxnSpPr>
          <p:nvPr/>
        </p:nvCxnSpPr>
        <p:spPr bwMode="auto">
          <a:xfrm>
            <a:off x="1363941" y="4456184"/>
            <a:ext cx="255873" cy="8832"/>
          </a:xfrm>
          <a:prstGeom prst="line">
            <a:avLst/>
          </a:prstGeom>
          <a:noFill/>
          <a:ln w="9525">
            <a:solidFill>
              <a:srgbClr val="000000"/>
            </a:solidFill>
            <a:round/>
            <a:headEnd/>
            <a:tailEnd/>
          </a:ln>
        </p:spPr>
      </p:cxnSp>
      <p:cxnSp>
        <p:nvCxnSpPr>
          <p:cNvPr id="76" name="Line 23"/>
          <p:cNvCxnSpPr>
            <a:cxnSpLocks noChangeShapeType="1"/>
          </p:cNvCxnSpPr>
          <p:nvPr/>
        </p:nvCxnSpPr>
        <p:spPr bwMode="auto">
          <a:xfrm flipH="1">
            <a:off x="7732318" y="1935904"/>
            <a:ext cx="16459" cy="1720677"/>
          </a:xfrm>
          <a:prstGeom prst="line">
            <a:avLst/>
          </a:prstGeom>
          <a:noFill/>
          <a:ln w="9525">
            <a:solidFill>
              <a:srgbClr val="000000"/>
            </a:solidFill>
            <a:round/>
            <a:headEnd/>
            <a:tailEnd/>
          </a:ln>
        </p:spPr>
      </p:cxnSp>
    </p:spTree>
  </p:cSld>
  <p:clrMapOvr>
    <a:masterClrMapping/>
  </p:clrMapOvr>
  <p:transition>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Line 5"/>
          <p:cNvCxnSpPr>
            <a:cxnSpLocks noChangeShapeType="1"/>
          </p:cNvCxnSpPr>
          <p:nvPr/>
        </p:nvCxnSpPr>
        <p:spPr bwMode="auto">
          <a:xfrm>
            <a:off x="90728" y="1321872"/>
            <a:ext cx="253967" cy="1588"/>
          </a:xfrm>
          <a:prstGeom prst="line">
            <a:avLst/>
          </a:prstGeom>
          <a:noFill/>
          <a:ln w="9525">
            <a:solidFill>
              <a:srgbClr val="000000"/>
            </a:solidFill>
            <a:round/>
            <a:headEnd/>
            <a:tailEnd/>
          </a:ln>
        </p:spPr>
      </p:cxnSp>
      <p:sp>
        <p:nvSpPr>
          <p:cNvPr id="57" name="Text Box 7"/>
          <p:cNvSpPr txBox="1">
            <a:spLocks noChangeArrowheads="1"/>
          </p:cNvSpPr>
          <p:nvPr/>
        </p:nvSpPr>
        <p:spPr bwMode="auto">
          <a:xfrm>
            <a:off x="3093901" y="78904"/>
            <a:ext cx="6420002" cy="685800"/>
          </a:xfrm>
          <a:prstGeom prst="rect">
            <a:avLst/>
          </a:prstGeom>
          <a:solidFill>
            <a:srgbClr val="205867"/>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600" b="1" dirty="0">
                <a:latin typeface="Times New Roman" pitchFamily="18" charset="0"/>
                <a:cs typeface="Times New Roman" pitchFamily="18" charset="0"/>
              </a:rPr>
              <a:t>Стратегічна ціль </a:t>
            </a:r>
            <a:r>
              <a:rPr lang="uk-UA" altLang="en-US" sz="1600" b="1" dirty="0" smtClean="0">
                <a:latin typeface="Times New Roman" pitchFamily="18" charset="0"/>
                <a:cs typeface="Times New Roman" pitchFamily="18" charset="0"/>
              </a:rPr>
              <a:t>№2.</a:t>
            </a:r>
            <a:br>
              <a:rPr lang="uk-UA" altLang="en-US" sz="1600" b="1" dirty="0" smtClean="0">
                <a:latin typeface="Times New Roman" pitchFamily="18" charset="0"/>
                <a:cs typeface="Times New Roman" pitchFamily="18" charset="0"/>
              </a:rPr>
            </a:br>
            <a:r>
              <a:rPr lang="ru-RU" altLang="en-US" sz="1600" b="1" dirty="0" smtClean="0">
                <a:latin typeface="Times New Roman" pitchFamily="18" charset="0"/>
                <a:cs typeface="Times New Roman" pitchFamily="18" charset="0"/>
              </a:rPr>
              <a:t> </a:t>
            </a:r>
            <a:r>
              <a:rPr lang="ru-RU" altLang="en-US" sz="1600" b="1" dirty="0" err="1" smtClean="0">
                <a:latin typeface="Times New Roman" pitchFamily="18" charset="0"/>
                <a:cs typeface="Times New Roman" pitchFamily="18" charset="0"/>
              </a:rPr>
              <a:t>Підвищення</a:t>
            </a:r>
            <a:r>
              <a:rPr lang="ru-RU" altLang="en-US" sz="1600" b="1" dirty="0" smtClean="0">
                <a:latin typeface="Times New Roman" pitchFamily="18" charset="0"/>
                <a:cs typeface="Times New Roman" pitchFamily="18" charset="0"/>
              </a:rPr>
              <a:t> </a:t>
            </a:r>
            <a:r>
              <a:rPr lang="ru-RU" altLang="en-US" sz="1600" b="1" dirty="0" err="1" smtClean="0">
                <a:latin typeface="Times New Roman" pitchFamily="18" charset="0"/>
                <a:cs typeface="Times New Roman" pitchFamily="18" charset="0"/>
              </a:rPr>
              <a:t>стандартів</a:t>
            </a:r>
            <a:r>
              <a:rPr lang="ru-RU" altLang="en-US" sz="1600" b="1" dirty="0" smtClean="0">
                <a:latin typeface="Times New Roman" pitchFamily="18" charset="0"/>
                <a:cs typeface="Times New Roman" pitchFamily="18" charset="0"/>
              </a:rPr>
              <a:t> </a:t>
            </a:r>
            <a:r>
              <a:rPr lang="ru-RU" altLang="en-US" sz="1600" b="1" dirty="0" err="1" smtClean="0">
                <a:latin typeface="Times New Roman" pitchFamily="18" charset="0"/>
                <a:cs typeface="Times New Roman" pitchFamily="18" charset="0"/>
              </a:rPr>
              <a:t>якості</a:t>
            </a:r>
            <a:r>
              <a:rPr lang="ru-RU" altLang="en-US" sz="1600" b="1" dirty="0" smtClean="0">
                <a:latin typeface="Times New Roman" pitchFamily="18" charset="0"/>
                <a:cs typeface="Times New Roman" pitchFamily="18" charset="0"/>
              </a:rPr>
              <a:t> </a:t>
            </a:r>
            <a:r>
              <a:rPr lang="ru-RU" altLang="en-US" sz="1600" b="1" dirty="0" err="1" smtClean="0">
                <a:latin typeface="Times New Roman" pitchFamily="18" charset="0"/>
                <a:cs typeface="Times New Roman" pitchFamily="18" charset="0"/>
              </a:rPr>
              <a:t>життя</a:t>
            </a:r>
            <a:r>
              <a:rPr lang="ru-RU" altLang="en-US" sz="1600" b="1" dirty="0" smtClean="0">
                <a:latin typeface="Times New Roman" pitchFamily="18" charset="0"/>
                <a:cs typeface="Times New Roman" pitchFamily="18" charset="0"/>
              </a:rPr>
              <a:t> та </a:t>
            </a:r>
            <a:r>
              <a:rPr lang="ru-RU" altLang="en-US" sz="1600" b="1" dirty="0" err="1" smtClean="0">
                <a:latin typeface="Times New Roman" pitchFamily="18" charset="0"/>
                <a:cs typeface="Times New Roman" pitchFamily="18" charset="0"/>
              </a:rPr>
              <a:t>збереження</a:t>
            </a:r>
            <a:r>
              <a:rPr lang="ru-RU" altLang="en-US" sz="1600" b="1" dirty="0" smtClean="0">
                <a:latin typeface="Times New Roman" pitchFamily="18" charset="0"/>
                <a:cs typeface="Times New Roman" pitchFamily="18" charset="0"/>
              </a:rPr>
              <a:t> </a:t>
            </a:r>
            <a:r>
              <a:rPr lang="ru-RU" altLang="en-US" sz="1600" b="1" dirty="0" err="1" smtClean="0">
                <a:latin typeface="Times New Roman" pitchFamily="18" charset="0"/>
                <a:cs typeface="Times New Roman" pitchFamily="18" charset="0"/>
              </a:rPr>
              <a:t>довкілля</a:t>
            </a:r>
            <a:endParaRPr lang="uk-UA" altLang="en-US" sz="1600" b="1" i="1" dirty="0">
              <a:latin typeface="Times New Roman" pitchFamily="18" charset="0"/>
              <a:cs typeface="Times New Roman" pitchFamily="18" charset="0"/>
            </a:endParaRPr>
          </a:p>
        </p:txBody>
      </p:sp>
      <p:sp>
        <p:nvSpPr>
          <p:cNvPr id="58" name="Text Box 9"/>
          <p:cNvSpPr txBox="1">
            <a:spLocks noChangeArrowheads="1"/>
          </p:cNvSpPr>
          <p:nvPr/>
        </p:nvSpPr>
        <p:spPr bwMode="auto">
          <a:xfrm>
            <a:off x="69565" y="77272"/>
            <a:ext cx="2808312" cy="712788"/>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2.1.</a:t>
            </a:r>
            <a:r>
              <a:rPr lang="uk-UA" sz="1400" dirty="0" smtClean="0">
                <a:solidFill>
                  <a:schemeClr val="bg1"/>
                </a:solidFill>
              </a:rPr>
              <a:t> </a:t>
            </a:r>
            <a:r>
              <a:rPr lang="ru-RU" sz="1400" dirty="0" err="1" smtClean="0">
                <a:solidFill>
                  <a:schemeClr val="bg1"/>
                </a:solidFill>
                <a:latin typeface="Times New Roman" pitchFamily="18" charset="0"/>
                <a:cs typeface="Times New Roman" pitchFamily="18" charset="0"/>
              </a:rPr>
              <a:t>Удосконалення</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системи</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надання</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освітніх</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послуг</a:t>
            </a:r>
            <a:endParaRPr lang="uk-UA" altLang="en-US" sz="1400" dirty="0">
              <a:solidFill>
                <a:schemeClr val="bg1"/>
              </a:solidFill>
              <a:latin typeface="Times New Roman" pitchFamily="18" charset="0"/>
              <a:cs typeface="Times New Roman" pitchFamily="18" charset="0"/>
            </a:endParaRPr>
          </a:p>
        </p:txBody>
      </p:sp>
      <p:cxnSp>
        <p:nvCxnSpPr>
          <p:cNvPr id="59" name="Line 23"/>
          <p:cNvCxnSpPr>
            <a:cxnSpLocks noChangeShapeType="1"/>
          </p:cNvCxnSpPr>
          <p:nvPr/>
        </p:nvCxnSpPr>
        <p:spPr bwMode="auto">
          <a:xfrm>
            <a:off x="69565" y="725344"/>
            <a:ext cx="21163" cy="1909651"/>
          </a:xfrm>
          <a:prstGeom prst="line">
            <a:avLst/>
          </a:prstGeom>
          <a:noFill/>
          <a:ln w="9525">
            <a:solidFill>
              <a:srgbClr val="000000"/>
            </a:solidFill>
            <a:round/>
            <a:headEnd/>
            <a:tailEnd/>
          </a:ln>
        </p:spPr>
      </p:cxnSp>
      <p:sp>
        <p:nvSpPr>
          <p:cNvPr id="60" name="Text Box 9"/>
          <p:cNvSpPr txBox="1">
            <a:spLocks noChangeArrowheads="1"/>
          </p:cNvSpPr>
          <p:nvPr/>
        </p:nvSpPr>
        <p:spPr bwMode="auto">
          <a:xfrm>
            <a:off x="48943" y="3152534"/>
            <a:ext cx="2892433" cy="636506"/>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smtClean="0">
                <a:solidFill>
                  <a:schemeClr val="bg1"/>
                </a:solidFill>
                <a:latin typeface="Times New Roman" pitchFamily="18" charset="0"/>
                <a:cs typeface="Times New Roman" pitchFamily="18" charset="0"/>
              </a:rPr>
              <a:t>ціль 2.2. </a:t>
            </a:r>
            <a:r>
              <a:rPr lang="ru-RU" altLang="en-US" sz="1400" dirty="0" err="1" smtClean="0">
                <a:solidFill>
                  <a:schemeClr val="bg1"/>
                </a:solidFill>
                <a:latin typeface="Times New Roman" pitchFamily="18" charset="0"/>
                <a:cs typeface="Times New Roman" pitchFamily="18" charset="0"/>
              </a:rPr>
              <a:t>Покращення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системи</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надання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послуг</a:t>
            </a:r>
            <a:endParaRPr lang="uk-UA" altLang="en-US" sz="1400" dirty="0">
              <a:solidFill>
                <a:schemeClr val="bg1"/>
              </a:solidFill>
              <a:latin typeface="Times New Roman" pitchFamily="18" charset="0"/>
              <a:cs typeface="Times New Roman" pitchFamily="18" charset="0"/>
            </a:endParaRPr>
          </a:p>
        </p:txBody>
      </p:sp>
      <p:cxnSp>
        <p:nvCxnSpPr>
          <p:cNvPr id="61" name="Line 5"/>
          <p:cNvCxnSpPr>
            <a:cxnSpLocks noChangeShapeType="1"/>
          </p:cNvCxnSpPr>
          <p:nvPr/>
        </p:nvCxnSpPr>
        <p:spPr bwMode="auto">
          <a:xfrm>
            <a:off x="46534" y="5586282"/>
            <a:ext cx="130689" cy="0"/>
          </a:xfrm>
          <a:prstGeom prst="line">
            <a:avLst/>
          </a:prstGeom>
          <a:noFill/>
          <a:ln w="9525">
            <a:solidFill>
              <a:srgbClr val="000000"/>
            </a:solidFill>
            <a:round/>
            <a:headEnd/>
            <a:tailEnd/>
          </a:ln>
        </p:spPr>
      </p:cxnSp>
      <p:cxnSp>
        <p:nvCxnSpPr>
          <p:cNvPr id="62" name="Line 5"/>
          <p:cNvCxnSpPr>
            <a:cxnSpLocks noChangeShapeType="1"/>
          </p:cNvCxnSpPr>
          <p:nvPr/>
        </p:nvCxnSpPr>
        <p:spPr bwMode="auto">
          <a:xfrm>
            <a:off x="46534" y="5157192"/>
            <a:ext cx="177771" cy="3568"/>
          </a:xfrm>
          <a:prstGeom prst="line">
            <a:avLst/>
          </a:prstGeom>
          <a:noFill/>
          <a:ln w="9525">
            <a:solidFill>
              <a:srgbClr val="000000"/>
            </a:solidFill>
            <a:round/>
            <a:headEnd/>
            <a:tailEnd/>
          </a:ln>
        </p:spPr>
      </p:cxnSp>
      <p:cxnSp>
        <p:nvCxnSpPr>
          <p:cNvPr id="63" name="Line 5"/>
          <p:cNvCxnSpPr>
            <a:cxnSpLocks noChangeShapeType="1"/>
          </p:cNvCxnSpPr>
          <p:nvPr/>
        </p:nvCxnSpPr>
        <p:spPr bwMode="auto">
          <a:xfrm>
            <a:off x="46534" y="4384208"/>
            <a:ext cx="223097" cy="0"/>
          </a:xfrm>
          <a:prstGeom prst="line">
            <a:avLst/>
          </a:prstGeom>
          <a:noFill/>
          <a:ln w="9525">
            <a:solidFill>
              <a:srgbClr val="000000"/>
            </a:solidFill>
            <a:round/>
            <a:headEnd/>
            <a:tailEnd/>
          </a:ln>
        </p:spPr>
      </p:cxnSp>
      <p:sp>
        <p:nvSpPr>
          <p:cNvPr id="64" name="Text Box 11"/>
          <p:cNvSpPr txBox="1">
            <a:spLocks noChangeArrowheads="1"/>
          </p:cNvSpPr>
          <p:nvPr/>
        </p:nvSpPr>
        <p:spPr bwMode="auto">
          <a:xfrm>
            <a:off x="216461" y="3847214"/>
            <a:ext cx="2724916" cy="1023188"/>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2.2.1.</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Проведення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заходів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щодо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запобігання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захворювань</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збереження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здоров'я</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профілактики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виникнення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соціально-негативних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явищ</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65" name="Line 22"/>
          <p:cNvCxnSpPr>
            <a:cxnSpLocks noChangeShapeType="1"/>
          </p:cNvCxnSpPr>
          <p:nvPr/>
        </p:nvCxnSpPr>
        <p:spPr bwMode="auto">
          <a:xfrm>
            <a:off x="46534" y="3717032"/>
            <a:ext cx="0" cy="2664296"/>
          </a:xfrm>
          <a:prstGeom prst="line">
            <a:avLst/>
          </a:prstGeom>
          <a:noFill/>
          <a:ln w="9525">
            <a:solidFill>
              <a:srgbClr val="000000"/>
            </a:solidFill>
            <a:round/>
            <a:headEnd/>
            <a:tailEnd/>
          </a:ln>
        </p:spPr>
      </p:cxnSp>
      <p:sp>
        <p:nvSpPr>
          <p:cNvPr id="66" name="Text Box 11"/>
          <p:cNvSpPr txBox="1">
            <a:spLocks noChangeArrowheads="1"/>
          </p:cNvSpPr>
          <p:nvPr/>
        </p:nvSpPr>
        <p:spPr bwMode="auto">
          <a:xfrm>
            <a:off x="212228" y="4964309"/>
            <a:ext cx="2858642" cy="480915"/>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2.2.2. </a:t>
            </a:r>
            <a:r>
              <a:rPr lang="ru-RU" altLang="en-US" sz="1200" dirty="0" err="1" smtClean="0">
                <a:solidFill>
                  <a:schemeClr val="bg1"/>
                </a:solidFill>
                <a:latin typeface="Times New Roman" pitchFamily="18" charset="0"/>
                <a:cs typeface="Times New Roman" pitchFamily="18" charset="0"/>
              </a:rPr>
              <a:t>Модернізація</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покращення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закладів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охорони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здоров'я</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67" name="Text Box 11"/>
          <p:cNvSpPr txBox="1">
            <a:spLocks noChangeArrowheads="1"/>
          </p:cNvSpPr>
          <p:nvPr/>
        </p:nvSpPr>
        <p:spPr bwMode="auto">
          <a:xfrm>
            <a:off x="190550" y="5494632"/>
            <a:ext cx="2952328" cy="454648"/>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smtClean="0">
                <a:solidFill>
                  <a:schemeClr val="bg1"/>
                </a:solidFill>
                <a:latin typeface="Times New Roman" pitchFamily="18" charset="0"/>
                <a:cs typeface="Times New Roman" pitchFamily="18" charset="0"/>
              </a:rPr>
              <a:t>Завдання</a:t>
            </a:r>
            <a:r>
              <a:rPr lang="en-US" altLang="en-US" sz="1200" b="1" dirty="0" smtClean="0">
                <a:solidFill>
                  <a:schemeClr val="bg1"/>
                </a:solidFill>
                <a:latin typeface="Times New Roman" pitchFamily="18" charset="0"/>
                <a:cs typeface="Times New Roman" pitchFamily="18" charset="0"/>
              </a:rPr>
              <a:t> </a:t>
            </a:r>
            <a:r>
              <a:rPr lang="uk-UA" altLang="en-US" sz="1200" b="1" dirty="0" smtClean="0">
                <a:solidFill>
                  <a:schemeClr val="bg1"/>
                </a:solidFill>
                <a:latin typeface="Times New Roman" pitchFamily="18" charset="0"/>
                <a:cs typeface="Times New Roman" pitchFamily="18" charset="0"/>
              </a:rPr>
              <a:t>2.2.3.</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Розвиток</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реабілітаційних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послуг</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68" name="Text Box 9"/>
          <p:cNvSpPr txBox="1">
            <a:spLocks noChangeArrowheads="1"/>
          </p:cNvSpPr>
          <p:nvPr/>
        </p:nvSpPr>
        <p:spPr bwMode="auto">
          <a:xfrm>
            <a:off x="2941377" y="930980"/>
            <a:ext cx="3023543" cy="990708"/>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2.3. </a:t>
            </a:r>
            <a:r>
              <a:rPr lang="ru-RU" sz="1400" dirty="0" err="1" smtClean="0">
                <a:solidFill>
                  <a:schemeClr val="bg1"/>
                </a:solidFill>
                <a:latin typeface="Times New Roman" pitchFamily="18" charset="0"/>
                <a:cs typeface="Times New Roman" pitchFamily="18" charset="0"/>
              </a:rPr>
              <a:t>Розширення</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можливостей</a:t>
            </a:r>
            <a:r>
              <a:rPr lang="ru-RU" sz="1400" dirty="0" smtClean="0">
                <a:solidFill>
                  <a:schemeClr val="bg1"/>
                </a:solidFill>
                <a:latin typeface="Times New Roman" pitchFamily="18" charset="0"/>
                <a:cs typeface="Times New Roman" pitchFamily="18" charset="0"/>
              </a:rPr>
              <a:t> для </a:t>
            </a:r>
            <a:r>
              <a:rPr lang="ru-RU" sz="1400" dirty="0" err="1" smtClean="0">
                <a:solidFill>
                  <a:schemeClr val="bg1"/>
                </a:solidFill>
                <a:latin typeface="Times New Roman" pitchFamily="18" charset="0"/>
                <a:cs typeface="Times New Roman" pitchFamily="18" charset="0"/>
              </a:rPr>
              <a:t>задоволення</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культурних</a:t>
            </a:r>
            <a:r>
              <a:rPr lang="ru-RU" sz="1400" dirty="0" smtClean="0">
                <a:solidFill>
                  <a:schemeClr val="bg1"/>
                </a:solidFill>
                <a:latin typeface="Times New Roman" pitchFamily="18" charset="0"/>
                <a:cs typeface="Times New Roman" pitchFamily="18" charset="0"/>
              </a:rPr>
              <a:t> та </a:t>
            </a:r>
            <a:r>
              <a:rPr lang="ru-RU" sz="1400" dirty="0" err="1" smtClean="0">
                <a:solidFill>
                  <a:schemeClr val="bg1"/>
                </a:solidFill>
                <a:latin typeface="Times New Roman" pitchFamily="18" charset="0"/>
                <a:cs typeface="Times New Roman" pitchFamily="18" charset="0"/>
              </a:rPr>
              <a:t>спортивних</a:t>
            </a:r>
            <a:r>
              <a:rPr lang="ru-RU" sz="1400" dirty="0" smtClean="0">
                <a:solidFill>
                  <a:schemeClr val="bg1"/>
                </a:solidFill>
                <a:latin typeface="Times New Roman" pitchFamily="18" charset="0"/>
                <a:cs typeface="Times New Roman" pitchFamily="18" charset="0"/>
              </a:rPr>
              <a:t> потреб, </a:t>
            </a:r>
            <a:r>
              <a:rPr lang="ru-RU" sz="1400" dirty="0" err="1" smtClean="0">
                <a:solidFill>
                  <a:schemeClr val="bg1"/>
                </a:solidFill>
                <a:latin typeface="Times New Roman" pitchFamily="18" charset="0"/>
                <a:cs typeface="Times New Roman" pitchFamily="18" charset="0"/>
              </a:rPr>
              <a:t>підтримка</a:t>
            </a:r>
            <a:r>
              <a:rPr lang="ru-RU" sz="1400" dirty="0" smtClean="0">
                <a:solidFill>
                  <a:schemeClr val="bg1"/>
                </a:solidFill>
                <a:latin typeface="Times New Roman" pitchFamily="18" charset="0"/>
                <a:cs typeface="Times New Roman" pitchFamily="18" charset="0"/>
              </a:rPr>
              <a:t> активного </a:t>
            </a:r>
            <a:r>
              <a:rPr lang="ru-RU" sz="1400" dirty="0" err="1" smtClean="0">
                <a:solidFill>
                  <a:schemeClr val="bg1"/>
                </a:solidFill>
                <a:latin typeface="Times New Roman" pitchFamily="18" charset="0"/>
                <a:cs typeface="Times New Roman" pitchFamily="18" charset="0"/>
              </a:rPr>
              <a:t>дозвілля</a:t>
            </a:r>
            <a:r>
              <a:rPr lang="ru-RU" sz="1400" dirty="0" smtClean="0">
                <a:solidFill>
                  <a:schemeClr val="bg1"/>
                </a:solidFill>
                <a:latin typeface="Times New Roman" pitchFamily="18" charset="0"/>
                <a:cs typeface="Times New Roman" pitchFamily="18" charset="0"/>
              </a:rPr>
              <a:t> </a:t>
            </a:r>
            <a:endParaRPr lang="uk-UA" altLang="en-US" sz="1400" b="1" dirty="0">
              <a:solidFill>
                <a:schemeClr val="bg1"/>
              </a:solidFill>
              <a:latin typeface="Times New Roman" pitchFamily="18" charset="0"/>
              <a:cs typeface="Times New Roman" pitchFamily="18" charset="0"/>
            </a:endParaRPr>
          </a:p>
        </p:txBody>
      </p:sp>
      <p:cxnSp>
        <p:nvCxnSpPr>
          <p:cNvPr id="69" name="Line 5"/>
          <p:cNvCxnSpPr>
            <a:cxnSpLocks noChangeShapeType="1"/>
          </p:cNvCxnSpPr>
          <p:nvPr/>
        </p:nvCxnSpPr>
        <p:spPr bwMode="auto">
          <a:xfrm>
            <a:off x="3036666" y="2898178"/>
            <a:ext cx="182452" cy="3486"/>
          </a:xfrm>
          <a:prstGeom prst="line">
            <a:avLst/>
          </a:prstGeom>
          <a:noFill/>
          <a:ln w="9525">
            <a:solidFill>
              <a:srgbClr val="000000"/>
            </a:solidFill>
            <a:round/>
            <a:headEnd/>
            <a:tailEnd/>
          </a:ln>
        </p:spPr>
      </p:cxnSp>
      <p:cxnSp>
        <p:nvCxnSpPr>
          <p:cNvPr id="70" name="Line 5"/>
          <p:cNvCxnSpPr>
            <a:cxnSpLocks noChangeShapeType="1"/>
          </p:cNvCxnSpPr>
          <p:nvPr/>
        </p:nvCxnSpPr>
        <p:spPr bwMode="auto">
          <a:xfrm>
            <a:off x="3013385" y="2439484"/>
            <a:ext cx="259572" cy="3486"/>
          </a:xfrm>
          <a:prstGeom prst="line">
            <a:avLst/>
          </a:prstGeom>
          <a:noFill/>
          <a:ln w="9525">
            <a:solidFill>
              <a:srgbClr val="000000"/>
            </a:solidFill>
            <a:round/>
            <a:headEnd/>
            <a:tailEnd/>
          </a:ln>
        </p:spPr>
      </p:cxnSp>
      <p:sp>
        <p:nvSpPr>
          <p:cNvPr id="71" name="Text Box 11"/>
          <p:cNvSpPr txBox="1">
            <a:spLocks noChangeArrowheads="1"/>
          </p:cNvSpPr>
          <p:nvPr/>
        </p:nvSpPr>
        <p:spPr bwMode="auto">
          <a:xfrm>
            <a:off x="3244073" y="1993697"/>
            <a:ext cx="2577624" cy="576064"/>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 2.3.1.</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Покращення</a:t>
            </a:r>
            <a:r>
              <a:rPr lang="ru-RU" altLang="en-US" sz="1200" dirty="0" smtClean="0">
                <a:solidFill>
                  <a:schemeClr val="bg1"/>
                </a:solidFill>
                <a:latin typeface="Times New Roman" pitchFamily="18" charset="0"/>
                <a:cs typeface="Times New Roman" pitchFamily="18" charset="0"/>
              </a:rPr>
              <a:t> умов для </a:t>
            </a:r>
            <a:r>
              <a:rPr lang="ru-RU" altLang="en-US" sz="1200" dirty="0" err="1" smtClean="0">
                <a:solidFill>
                  <a:schemeClr val="bg1"/>
                </a:solidFill>
                <a:latin typeface="Times New Roman" pitchFamily="18" charset="0"/>
                <a:cs typeface="Times New Roman" pitchFamily="18" charset="0"/>
              </a:rPr>
              <a:t>належного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функціонування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базової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мережі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закладів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культури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72" name="Line 22"/>
          <p:cNvCxnSpPr>
            <a:cxnSpLocks noChangeShapeType="1"/>
          </p:cNvCxnSpPr>
          <p:nvPr/>
        </p:nvCxnSpPr>
        <p:spPr bwMode="auto">
          <a:xfrm>
            <a:off x="3027453" y="1949538"/>
            <a:ext cx="0" cy="2334346"/>
          </a:xfrm>
          <a:prstGeom prst="line">
            <a:avLst/>
          </a:prstGeom>
          <a:noFill/>
          <a:ln w="9525">
            <a:solidFill>
              <a:srgbClr val="000000"/>
            </a:solidFill>
            <a:round/>
            <a:headEnd/>
            <a:tailEnd/>
          </a:ln>
        </p:spPr>
      </p:cxnSp>
      <p:sp>
        <p:nvSpPr>
          <p:cNvPr id="73" name="Text Box 11"/>
          <p:cNvSpPr txBox="1">
            <a:spLocks noChangeArrowheads="1"/>
          </p:cNvSpPr>
          <p:nvPr/>
        </p:nvSpPr>
        <p:spPr bwMode="auto">
          <a:xfrm>
            <a:off x="3239839" y="2641768"/>
            <a:ext cx="2581858" cy="609600"/>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smtClean="0">
                <a:solidFill>
                  <a:schemeClr val="bg1"/>
                </a:solidFill>
                <a:latin typeface="Times New Roman" pitchFamily="18" charset="0"/>
                <a:cs typeface="Times New Roman" pitchFamily="18" charset="0"/>
              </a:rPr>
              <a:t>Завдання 2.3.2.</a:t>
            </a:r>
            <a:r>
              <a:rPr lang="en-US" altLang="en-US" sz="1200" b="1"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Організація</a:t>
            </a:r>
            <a:r>
              <a:rPr lang="ru-RU" sz="1200" dirty="0" smtClean="0">
                <a:solidFill>
                  <a:schemeClr val="bg1"/>
                </a:solidFill>
                <a:latin typeface="Times New Roman" pitchFamily="18" charset="0"/>
                <a:cs typeface="Times New Roman" pitchFamily="18" charset="0"/>
              </a:rPr>
              <a:t> та </a:t>
            </a:r>
            <a:r>
              <a:rPr lang="ru-RU" sz="1200" dirty="0" err="1" smtClean="0">
                <a:solidFill>
                  <a:schemeClr val="bg1"/>
                </a:solidFill>
                <a:latin typeface="Times New Roman" pitchFamily="18" charset="0"/>
                <a:cs typeface="Times New Roman" pitchFamily="18" charset="0"/>
              </a:rPr>
              <a:t>проведення</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культурно-мистецьких</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та</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просвітницьких</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заходів</a:t>
            </a:r>
            <a:r>
              <a:rPr lang="ru-RU" sz="1200" dirty="0" smtClean="0">
                <a:solidFill>
                  <a:schemeClr val="bg1"/>
                </a:solidFill>
                <a:latin typeface="Times New Roman" pitchFamily="18" charset="0"/>
                <a:cs typeface="Times New Roman" pitchFamily="18" charset="0"/>
              </a:rPr>
              <a:t>.</a:t>
            </a:r>
            <a:endParaRPr lang="uk-UA" altLang="en-US" sz="1200" b="1" dirty="0">
              <a:solidFill>
                <a:schemeClr val="bg1"/>
              </a:solidFill>
              <a:latin typeface="Times New Roman" pitchFamily="18" charset="0"/>
              <a:cs typeface="Times New Roman" pitchFamily="18" charset="0"/>
            </a:endParaRPr>
          </a:p>
        </p:txBody>
      </p:sp>
      <p:sp>
        <p:nvSpPr>
          <p:cNvPr id="74" name="Text Box 11"/>
          <p:cNvSpPr txBox="1">
            <a:spLocks noChangeArrowheads="1"/>
          </p:cNvSpPr>
          <p:nvPr/>
        </p:nvSpPr>
        <p:spPr bwMode="auto">
          <a:xfrm>
            <a:off x="237655" y="862291"/>
            <a:ext cx="2627439" cy="762471"/>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2.1.1. </a:t>
            </a:r>
            <a:r>
              <a:rPr lang="ru-RU" altLang="en-US" sz="1200" dirty="0" err="1" smtClean="0">
                <a:solidFill>
                  <a:schemeClr val="bg1"/>
                </a:solidFill>
                <a:latin typeface="Times New Roman" pitchFamily="18" charset="0"/>
                <a:cs typeface="Times New Roman" pitchFamily="18" charset="0"/>
              </a:rPr>
              <a:t>Забезпечення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рівних</a:t>
            </a:r>
            <a:r>
              <a:rPr lang="ru-RU" altLang="en-US" sz="1200" dirty="0" smtClean="0">
                <a:solidFill>
                  <a:schemeClr val="bg1"/>
                </a:solidFill>
                <a:latin typeface="Times New Roman" pitchFamily="18" charset="0"/>
                <a:cs typeface="Times New Roman" pitchFamily="18" charset="0"/>
              </a:rPr>
              <a:t> умов </a:t>
            </a:r>
            <a:r>
              <a:rPr lang="ru-RU" altLang="en-US" sz="1200" dirty="0" err="1" smtClean="0">
                <a:solidFill>
                  <a:schemeClr val="bg1"/>
                </a:solidFill>
                <a:latin typeface="Times New Roman" pitchFamily="18" charset="0"/>
                <a:cs typeface="Times New Roman" pitchFamily="18" charset="0"/>
              </a:rPr>
              <a:t>доступності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населення</a:t>
            </a:r>
            <a:r>
              <a:rPr lang="ru-RU" altLang="en-US" sz="1200" dirty="0" smtClean="0">
                <a:solidFill>
                  <a:schemeClr val="bg1"/>
                </a:solidFill>
                <a:latin typeface="Times New Roman" pitchFamily="18" charset="0"/>
                <a:cs typeface="Times New Roman" pitchFamily="18" charset="0"/>
              </a:rPr>
              <a:t> для </a:t>
            </a:r>
            <a:r>
              <a:rPr lang="ru-RU" altLang="en-US" sz="1200" dirty="0" err="1" smtClean="0">
                <a:solidFill>
                  <a:schemeClr val="bg1"/>
                </a:solidFill>
                <a:latin typeface="Times New Roman" pitchFamily="18" charset="0"/>
                <a:cs typeface="Times New Roman" pitchFamily="18" charset="0"/>
              </a:rPr>
              <a:t>здобуття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якісної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повної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загальної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середньої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освіти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75" name="Text Box 11"/>
          <p:cNvSpPr txBox="1">
            <a:spLocks noChangeArrowheads="1"/>
          </p:cNvSpPr>
          <p:nvPr/>
        </p:nvSpPr>
        <p:spPr bwMode="auto">
          <a:xfrm>
            <a:off x="237656" y="1734869"/>
            <a:ext cx="2627438" cy="457474"/>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2.1.2. </a:t>
            </a:r>
            <a:r>
              <a:rPr lang="ru-RU" altLang="en-US" sz="1200" dirty="0" err="1" smtClean="0">
                <a:solidFill>
                  <a:schemeClr val="bg1"/>
                </a:solidFill>
                <a:latin typeface="Times New Roman" pitchFamily="18" charset="0"/>
                <a:cs typeface="Times New Roman" pitchFamily="18" charset="0"/>
              </a:rPr>
              <a:t>Розвиток</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дошкільної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освіти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76" name="Text Box 11"/>
          <p:cNvSpPr txBox="1">
            <a:spLocks noChangeArrowheads="1"/>
          </p:cNvSpPr>
          <p:nvPr/>
        </p:nvSpPr>
        <p:spPr bwMode="auto">
          <a:xfrm>
            <a:off x="237655" y="2238951"/>
            <a:ext cx="2627439" cy="792088"/>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en-US" altLang="en-US" sz="1200" b="1" dirty="0" smtClean="0">
                <a:solidFill>
                  <a:schemeClr val="bg1"/>
                </a:solidFill>
                <a:latin typeface="Times New Roman" pitchFamily="18" charset="0"/>
                <a:cs typeface="Times New Roman" pitchFamily="18" charset="0"/>
              </a:rPr>
              <a:t> </a:t>
            </a:r>
            <a:r>
              <a:rPr lang="uk-UA" altLang="en-US" sz="1200" b="1" dirty="0" smtClean="0">
                <a:solidFill>
                  <a:schemeClr val="bg1"/>
                </a:solidFill>
                <a:latin typeface="Times New Roman" pitchFamily="18" charset="0"/>
                <a:cs typeface="Times New Roman" pitchFamily="18" charset="0"/>
              </a:rPr>
              <a:t>2.1.3. </a:t>
            </a:r>
            <a:r>
              <a:rPr lang="ru-RU" altLang="en-US" sz="1200" dirty="0" err="1" smtClean="0">
                <a:solidFill>
                  <a:schemeClr val="bg1"/>
                </a:solidFill>
                <a:latin typeface="Times New Roman" pitchFamily="18" charset="0"/>
                <a:cs typeface="Times New Roman" pitchFamily="18" charset="0"/>
              </a:rPr>
              <a:t>Забезпечення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інтелектуального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творчого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розвитку</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дітей</a:t>
            </a:r>
            <a:r>
              <a:rPr lang="ru-RU" altLang="en-US" sz="1200" dirty="0" smtClean="0">
                <a:solidFill>
                  <a:schemeClr val="bg1"/>
                </a:solidFill>
                <a:latin typeface="Times New Roman" pitchFamily="18" charset="0"/>
                <a:cs typeface="Times New Roman" pitchFamily="18" charset="0"/>
              </a:rPr>
              <a:t> у закладах </a:t>
            </a:r>
            <a:r>
              <a:rPr lang="ru-RU" altLang="en-US" sz="1200" dirty="0" err="1" smtClean="0">
                <a:solidFill>
                  <a:schemeClr val="bg1"/>
                </a:solidFill>
                <a:latin typeface="Times New Roman" pitchFamily="18" charset="0"/>
                <a:cs typeface="Times New Roman" pitchFamily="18" charset="0"/>
              </a:rPr>
              <a:t>позашкільної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освіти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79" name="Line 5"/>
          <p:cNvCxnSpPr>
            <a:cxnSpLocks noChangeShapeType="1"/>
            <a:endCxn id="75" idx="1"/>
          </p:cNvCxnSpPr>
          <p:nvPr/>
        </p:nvCxnSpPr>
        <p:spPr bwMode="auto">
          <a:xfrm>
            <a:off x="88737" y="1963606"/>
            <a:ext cx="148919" cy="0"/>
          </a:xfrm>
          <a:prstGeom prst="line">
            <a:avLst/>
          </a:prstGeom>
          <a:noFill/>
          <a:ln w="9525">
            <a:solidFill>
              <a:srgbClr val="000000"/>
            </a:solidFill>
            <a:round/>
            <a:headEnd/>
            <a:tailEnd/>
          </a:ln>
        </p:spPr>
      </p:cxnSp>
      <p:cxnSp>
        <p:nvCxnSpPr>
          <p:cNvPr id="80" name="Line 5"/>
          <p:cNvCxnSpPr>
            <a:cxnSpLocks noChangeShapeType="1"/>
            <a:endCxn id="76" idx="1"/>
          </p:cNvCxnSpPr>
          <p:nvPr/>
        </p:nvCxnSpPr>
        <p:spPr bwMode="auto">
          <a:xfrm>
            <a:off x="69565" y="2634995"/>
            <a:ext cx="168090" cy="0"/>
          </a:xfrm>
          <a:prstGeom prst="line">
            <a:avLst/>
          </a:prstGeom>
          <a:noFill/>
          <a:ln w="9525">
            <a:solidFill>
              <a:srgbClr val="000000"/>
            </a:solidFill>
            <a:round/>
            <a:headEnd/>
            <a:tailEnd/>
          </a:ln>
        </p:spPr>
      </p:cxnSp>
      <p:sp>
        <p:nvSpPr>
          <p:cNvPr id="81" name="Text Box 9"/>
          <p:cNvSpPr txBox="1">
            <a:spLocks noChangeArrowheads="1"/>
          </p:cNvSpPr>
          <p:nvPr/>
        </p:nvSpPr>
        <p:spPr bwMode="auto">
          <a:xfrm>
            <a:off x="6037721" y="930980"/>
            <a:ext cx="3240360" cy="990707"/>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2.4. </a:t>
            </a:r>
            <a:endParaRPr lang="en-US" altLang="en-US" sz="1400" b="1" dirty="0" smtClean="0">
              <a:solidFill>
                <a:schemeClr val="bg1"/>
              </a:solidFill>
              <a:latin typeface="Times New Roman" pitchFamily="18" charset="0"/>
              <a:cs typeface="Times New Roman" pitchFamily="18" charset="0"/>
            </a:endParaRPr>
          </a:p>
          <a:p>
            <a:pPr algn="ctr"/>
            <a:r>
              <a:rPr lang="ru-RU" altLang="en-US" sz="1400" dirty="0" err="1" smtClean="0">
                <a:solidFill>
                  <a:schemeClr val="bg1"/>
                </a:solidFill>
                <a:latin typeface="Times New Roman" pitchFamily="18" charset="0"/>
                <a:cs typeface="Times New Roman" pitchFamily="18" charset="0"/>
              </a:rPr>
              <a:t>Зменшення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шкідливого</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впливу</a:t>
            </a:r>
            <a:r>
              <a:rPr lang="ru-RU" altLang="en-US" sz="1400" dirty="0" smtClean="0">
                <a:solidFill>
                  <a:schemeClr val="bg1"/>
                </a:solidFill>
                <a:latin typeface="Times New Roman" pitchFamily="18" charset="0"/>
                <a:cs typeface="Times New Roman" pitchFamily="18" charset="0"/>
              </a:rPr>
              <a:t> на </a:t>
            </a:r>
            <a:r>
              <a:rPr lang="ru-RU" altLang="en-US" sz="1400" dirty="0" err="1" smtClean="0">
                <a:solidFill>
                  <a:schemeClr val="bg1"/>
                </a:solidFill>
                <a:latin typeface="Times New Roman" pitchFamily="18" charset="0"/>
                <a:cs typeface="Times New Roman" pitchFamily="18" charset="0"/>
              </a:rPr>
              <a:t>навколишнє</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середовище</a:t>
            </a:r>
            <a:r>
              <a:rPr lang="ru-RU" altLang="en-US" sz="1400" dirty="0" smtClean="0">
                <a:solidFill>
                  <a:schemeClr val="bg1"/>
                </a:solidFill>
                <a:latin typeface="Times New Roman" pitchFamily="18" charset="0"/>
                <a:cs typeface="Times New Roman" pitchFamily="18" charset="0"/>
              </a:rPr>
              <a:t> та </a:t>
            </a:r>
            <a:r>
              <a:rPr lang="ru-RU" altLang="en-US" sz="1400" dirty="0" err="1" smtClean="0">
                <a:solidFill>
                  <a:schemeClr val="bg1"/>
                </a:solidFill>
                <a:latin typeface="Times New Roman" pitchFamily="18" charset="0"/>
                <a:cs typeface="Times New Roman" pitchFamily="18" charset="0"/>
              </a:rPr>
              <a:t>енергозбереження</a:t>
            </a:r>
            <a:endParaRPr lang="uk-UA" altLang="en-US" sz="1400" dirty="0">
              <a:solidFill>
                <a:schemeClr val="bg1"/>
              </a:solidFill>
              <a:latin typeface="Times New Roman" pitchFamily="18" charset="0"/>
              <a:cs typeface="Times New Roman" pitchFamily="18" charset="0"/>
            </a:endParaRPr>
          </a:p>
        </p:txBody>
      </p:sp>
      <p:cxnSp>
        <p:nvCxnSpPr>
          <p:cNvPr id="82" name="Line 5"/>
          <p:cNvCxnSpPr>
            <a:cxnSpLocks noChangeShapeType="1"/>
          </p:cNvCxnSpPr>
          <p:nvPr/>
        </p:nvCxnSpPr>
        <p:spPr bwMode="auto">
          <a:xfrm>
            <a:off x="6067325" y="2361272"/>
            <a:ext cx="259572" cy="3486"/>
          </a:xfrm>
          <a:prstGeom prst="line">
            <a:avLst/>
          </a:prstGeom>
          <a:noFill/>
          <a:ln w="9525">
            <a:solidFill>
              <a:srgbClr val="000000"/>
            </a:solidFill>
            <a:round/>
            <a:headEnd/>
            <a:tailEnd/>
          </a:ln>
        </p:spPr>
      </p:cxnSp>
      <p:sp>
        <p:nvSpPr>
          <p:cNvPr id="83" name="Text Box 11"/>
          <p:cNvSpPr txBox="1">
            <a:spLocks noChangeArrowheads="1"/>
          </p:cNvSpPr>
          <p:nvPr/>
        </p:nvSpPr>
        <p:spPr bwMode="auto">
          <a:xfrm>
            <a:off x="6298012" y="1993696"/>
            <a:ext cx="3052077" cy="661987"/>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2.4.1.</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Впровадження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роздільного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збирання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компонентів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твердих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побутових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відходів</a:t>
            </a:r>
            <a:r>
              <a:rPr lang="ru-RU" altLang="en-US" sz="1200" dirty="0" smtClean="0">
                <a:solidFill>
                  <a:schemeClr val="bg1"/>
                </a:solidFill>
                <a:latin typeface="Times New Roman" pitchFamily="18" charset="0"/>
                <a:cs typeface="Times New Roman" pitchFamily="18" charset="0"/>
              </a:rPr>
              <a:t> на </a:t>
            </a:r>
            <a:r>
              <a:rPr lang="ru-RU" altLang="en-US" sz="1200" dirty="0" err="1" smtClean="0">
                <a:solidFill>
                  <a:schemeClr val="bg1"/>
                </a:solidFill>
                <a:latin typeface="Times New Roman" pitchFamily="18" charset="0"/>
                <a:cs typeface="Times New Roman" pitchFamily="18" charset="0"/>
              </a:rPr>
              <a:t>території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громади</a:t>
            </a:r>
            <a:r>
              <a:rPr lang="ru-RU" altLang="en-US" sz="1200" dirty="0" smtClean="0">
                <a:solidFill>
                  <a:schemeClr val="bg1"/>
                </a:solidFill>
                <a:latin typeface="Times New Roman" pitchFamily="18" charset="0"/>
                <a:cs typeface="Times New Roman" pitchFamily="18" charset="0"/>
              </a:rPr>
              <a:t>.</a:t>
            </a:r>
            <a:endParaRPr lang="uk-UA" altLang="en-US" sz="1200" b="1" dirty="0">
              <a:solidFill>
                <a:schemeClr val="bg1"/>
              </a:solidFill>
              <a:latin typeface="Times New Roman" pitchFamily="18" charset="0"/>
              <a:cs typeface="Times New Roman" pitchFamily="18" charset="0"/>
            </a:endParaRPr>
          </a:p>
        </p:txBody>
      </p:sp>
      <p:cxnSp>
        <p:nvCxnSpPr>
          <p:cNvPr id="84" name="Line 22"/>
          <p:cNvCxnSpPr>
            <a:cxnSpLocks noChangeShapeType="1"/>
          </p:cNvCxnSpPr>
          <p:nvPr/>
        </p:nvCxnSpPr>
        <p:spPr bwMode="auto">
          <a:xfrm>
            <a:off x="6037721" y="1795076"/>
            <a:ext cx="0" cy="1799630"/>
          </a:xfrm>
          <a:prstGeom prst="line">
            <a:avLst/>
          </a:prstGeom>
          <a:noFill/>
          <a:ln w="9525">
            <a:solidFill>
              <a:srgbClr val="000000"/>
            </a:solidFill>
            <a:round/>
            <a:headEnd/>
            <a:tailEnd/>
          </a:ln>
        </p:spPr>
      </p:cxnSp>
      <p:sp>
        <p:nvSpPr>
          <p:cNvPr id="85" name="Text Box 11"/>
          <p:cNvSpPr txBox="1">
            <a:spLocks noChangeArrowheads="1"/>
          </p:cNvSpPr>
          <p:nvPr/>
        </p:nvSpPr>
        <p:spPr bwMode="auto">
          <a:xfrm>
            <a:off x="6293778" y="2732395"/>
            <a:ext cx="3026656" cy="385293"/>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2.4.2.</a:t>
            </a:r>
            <a:r>
              <a:rPr lang="en-US" altLang="en-US" sz="1200" b="1" dirty="0" smtClean="0">
                <a:solidFill>
                  <a:schemeClr val="bg1"/>
                </a:solidFill>
                <a:latin typeface="Times New Roman" pitchFamily="18" charset="0"/>
                <a:cs typeface="Times New Roman" pitchFamily="18" charset="0"/>
              </a:rPr>
              <a:t> </a:t>
            </a:r>
            <a:r>
              <a:rPr lang="uk-UA" altLang="en-US" sz="1200" dirty="0" smtClean="0">
                <a:solidFill>
                  <a:schemeClr val="bg1"/>
                </a:solidFill>
                <a:latin typeface="Times New Roman" pitchFamily="18" charset="0"/>
                <a:cs typeface="Times New Roman" pitchFamily="18" charset="0"/>
              </a:rPr>
              <a:t>Сприяння розвитку екологічної культури.</a:t>
            </a:r>
            <a:endParaRPr lang="uk-UA" altLang="en-US" sz="1200" dirty="0">
              <a:solidFill>
                <a:schemeClr val="bg1"/>
              </a:solidFill>
              <a:latin typeface="Times New Roman" pitchFamily="18" charset="0"/>
              <a:cs typeface="Times New Roman" pitchFamily="18" charset="0"/>
            </a:endParaRPr>
          </a:p>
        </p:txBody>
      </p:sp>
      <p:sp>
        <p:nvSpPr>
          <p:cNvPr id="86" name="Text Box 9"/>
          <p:cNvSpPr txBox="1">
            <a:spLocks noChangeArrowheads="1"/>
          </p:cNvSpPr>
          <p:nvPr/>
        </p:nvSpPr>
        <p:spPr bwMode="auto">
          <a:xfrm>
            <a:off x="6037721" y="3937912"/>
            <a:ext cx="3372135" cy="720080"/>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2.</a:t>
            </a:r>
            <a:r>
              <a:rPr lang="en-US" altLang="en-US" sz="1400" b="1" dirty="0" smtClean="0">
                <a:solidFill>
                  <a:schemeClr val="bg1"/>
                </a:solidFill>
                <a:latin typeface="Times New Roman" pitchFamily="18" charset="0"/>
                <a:cs typeface="Times New Roman" pitchFamily="18" charset="0"/>
              </a:rPr>
              <a:t>5</a:t>
            </a:r>
            <a:r>
              <a:rPr lang="uk-UA" altLang="en-US" sz="1400" b="1" dirty="0" smtClean="0">
                <a:solidFill>
                  <a:schemeClr val="bg1"/>
                </a:solidFill>
                <a:latin typeface="Times New Roman" pitchFamily="18" charset="0"/>
                <a:cs typeface="Times New Roman" pitchFamily="18" charset="0"/>
              </a:rPr>
              <a:t>. </a:t>
            </a:r>
            <a:endParaRPr lang="en-US" altLang="en-US" sz="1400" b="1" dirty="0" smtClean="0">
              <a:solidFill>
                <a:schemeClr val="bg1"/>
              </a:solidFill>
              <a:latin typeface="Times New Roman" pitchFamily="18" charset="0"/>
              <a:cs typeface="Times New Roman" pitchFamily="18" charset="0"/>
            </a:endParaRPr>
          </a:p>
          <a:p>
            <a:pPr algn="ctr"/>
            <a:r>
              <a:rPr lang="ru-RU" altLang="en-US" sz="1400" dirty="0" err="1" smtClean="0">
                <a:solidFill>
                  <a:schemeClr val="bg1"/>
                </a:solidFill>
                <a:latin typeface="Times New Roman" pitchFamily="18" charset="0"/>
                <a:cs typeface="Times New Roman" pitchFamily="18" charset="0"/>
              </a:rPr>
              <a:t>Покращення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комунальної</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інфраструктури</a:t>
            </a:r>
            <a:endParaRPr lang="uk-UA" altLang="en-US" sz="1400" dirty="0">
              <a:solidFill>
                <a:schemeClr val="bg1"/>
              </a:solidFill>
              <a:latin typeface="Times New Roman" pitchFamily="18" charset="0"/>
              <a:cs typeface="Times New Roman" pitchFamily="18" charset="0"/>
            </a:endParaRPr>
          </a:p>
        </p:txBody>
      </p:sp>
      <p:cxnSp>
        <p:nvCxnSpPr>
          <p:cNvPr id="87" name="Line 5"/>
          <p:cNvCxnSpPr>
            <a:cxnSpLocks noChangeShapeType="1"/>
          </p:cNvCxnSpPr>
          <p:nvPr/>
        </p:nvCxnSpPr>
        <p:spPr bwMode="auto">
          <a:xfrm>
            <a:off x="6037721" y="5018032"/>
            <a:ext cx="259572" cy="3486"/>
          </a:xfrm>
          <a:prstGeom prst="line">
            <a:avLst/>
          </a:prstGeom>
          <a:noFill/>
          <a:ln w="9525">
            <a:solidFill>
              <a:srgbClr val="000000"/>
            </a:solidFill>
            <a:round/>
            <a:headEnd/>
            <a:tailEnd/>
          </a:ln>
        </p:spPr>
      </p:cxnSp>
      <p:sp>
        <p:nvSpPr>
          <p:cNvPr id="88" name="Text Box 11"/>
          <p:cNvSpPr txBox="1">
            <a:spLocks noChangeArrowheads="1"/>
          </p:cNvSpPr>
          <p:nvPr/>
        </p:nvSpPr>
        <p:spPr bwMode="auto">
          <a:xfrm>
            <a:off x="6181736" y="4726603"/>
            <a:ext cx="3240361" cy="526739"/>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5</a:t>
            </a:r>
            <a:r>
              <a:rPr lang="uk-UA" altLang="en-US" sz="1200" b="1" dirty="0" smtClean="0">
                <a:solidFill>
                  <a:schemeClr val="bg1"/>
                </a:solidFill>
                <a:latin typeface="Times New Roman" pitchFamily="18" charset="0"/>
                <a:cs typeface="Times New Roman" pitchFamily="18" charset="0"/>
              </a:rPr>
              <a:t>.1.</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Забезпечення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населення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питною</a:t>
            </a:r>
            <a:r>
              <a:rPr lang="ru-RU" altLang="en-US" sz="1200" dirty="0" smtClean="0">
                <a:solidFill>
                  <a:schemeClr val="bg1"/>
                </a:solidFill>
                <a:latin typeface="Times New Roman" pitchFamily="18" charset="0"/>
                <a:cs typeface="Times New Roman" pitchFamily="18" charset="0"/>
              </a:rPr>
              <a:t> водою </a:t>
            </a:r>
            <a:r>
              <a:rPr lang="ru-RU" altLang="en-US" sz="1200" dirty="0" err="1" smtClean="0">
                <a:solidFill>
                  <a:schemeClr val="bg1"/>
                </a:solidFill>
                <a:latin typeface="Times New Roman" pitchFamily="18" charset="0"/>
                <a:cs typeface="Times New Roman" pitchFamily="18" charset="0"/>
              </a:rPr>
              <a:t>належної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якості</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89" name="Line 22"/>
          <p:cNvCxnSpPr>
            <a:cxnSpLocks noChangeShapeType="1"/>
          </p:cNvCxnSpPr>
          <p:nvPr/>
        </p:nvCxnSpPr>
        <p:spPr bwMode="auto">
          <a:xfrm flipH="1">
            <a:off x="6037721" y="4657992"/>
            <a:ext cx="2574" cy="1728192"/>
          </a:xfrm>
          <a:prstGeom prst="line">
            <a:avLst/>
          </a:prstGeom>
          <a:noFill/>
          <a:ln w="9525">
            <a:solidFill>
              <a:srgbClr val="000000"/>
            </a:solidFill>
            <a:round/>
            <a:headEnd/>
            <a:tailEnd/>
          </a:ln>
        </p:spPr>
      </p:cxnSp>
      <p:sp>
        <p:nvSpPr>
          <p:cNvPr id="90" name="Text Box 11"/>
          <p:cNvSpPr txBox="1">
            <a:spLocks noChangeArrowheads="1"/>
          </p:cNvSpPr>
          <p:nvPr/>
        </p:nvSpPr>
        <p:spPr bwMode="auto">
          <a:xfrm>
            <a:off x="6181736" y="5376717"/>
            <a:ext cx="3240361" cy="663379"/>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5</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Розвиток</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модернізація</a:t>
            </a:r>
            <a:r>
              <a:rPr lang="ru-RU" altLang="en-US" sz="1200" dirty="0" smtClean="0">
                <a:solidFill>
                  <a:schemeClr val="bg1"/>
                </a:solidFill>
                <a:latin typeface="Times New Roman" pitchFamily="18" charset="0"/>
                <a:cs typeface="Times New Roman" pitchFamily="18" charset="0"/>
              </a:rPr>
              <a:t> мереж </a:t>
            </a:r>
            <a:r>
              <a:rPr lang="ru-RU" altLang="en-US" sz="1200" dirty="0" err="1" smtClean="0">
                <a:solidFill>
                  <a:schemeClr val="bg1"/>
                </a:solidFill>
                <a:latin typeface="Times New Roman" pitchFamily="18" charset="0"/>
                <a:cs typeface="Times New Roman" pitchFamily="18" charset="0"/>
              </a:rPr>
              <a:t>теплопостачання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гарячого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водопостачання</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водовідведення</a:t>
            </a:r>
            <a:r>
              <a:rPr lang="ru-RU" altLang="en-US" sz="1200" dirty="0" smtClean="0">
                <a:solidFill>
                  <a:schemeClr val="bg1"/>
                </a:solidFill>
                <a:latin typeface="Times New Roman" pitchFamily="18" charset="0"/>
                <a:cs typeface="Times New Roman" pitchFamily="18" charset="0"/>
              </a:rPr>
              <a:t>.</a:t>
            </a:r>
          </a:p>
          <a:p>
            <a:endParaRPr lang="uk-UA" altLang="en-US" sz="1200" dirty="0">
              <a:solidFill>
                <a:schemeClr val="bg1"/>
              </a:solidFill>
              <a:latin typeface="Times New Roman" pitchFamily="18" charset="0"/>
              <a:cs typeface="Times New Roman" pitchFamily="18" charset="0"/>
            </a:endParaRPr>
          </a:p>
        </p:txBody>
      </p:sp>
      <p:sp>
        <p:nvSpPr>
          <p:cNvPr id="91" name="Text Box 11"/>
          <p:cNvSpPr txBox="1">
            <a:spLocks noChangeArrowheads="1"/>
          </p:cNvSpPr>
          <p:nvPr/>
        </p:nvSpPr>
        <p:spPr bwMode="auto">
          <a:xfrm>
            <a:off x="6181736" y="6216344"/>
            <a:ext cx="3228119" cy="529880"/>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5</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3</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Розвиток</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вулично-дорожньої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мережі</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92" name="Line 5"/>
          <p:cNvCxnSpPr>
            <a:cxnSpLocks noChangeShapeType="1"/>
          </p:cNvCxnSpPr>
          <p:nvPr/>
        </p:nvCxnSpPr>
        <p:spPr bwMode="auto">
          <a:xfrm>
            <a:off x="6037721" y="6382698"/>
            <a:ext cx="182452" cy="3486"/>
          </a:xfrm>
          <a:prstGeom prst="line">
            <a:avLst/>
          </a:prstGeom>
          <a:noFill/>
          <a:ln w="9525">
            <a:solidFill>
              <a:srgbClr val="000000"/>
            </a:solidFill>
            <a:round/>
            <a:headEnd/>
            <a:tailEnd/>
          </a:ln>
        </p:spPr>
      </p:cxnSp>
      <p:cxnSp>
        <p:nvCxnSpPr>
          <p:cNvPr id="93" name="Line 5"/>
          <p:cNvCxnSpPr>
            <a:cxnSpLocks noChangeShapeType="1"/>
          </p:cNvCxnSpPr>
          <p:nvPr/>
        </p:nvCxnSpPr>
        <p:spPr bwMode="auto">
          <a:xfrm>
            <a:off x="6037721" y="5738112"/>
            <a:ext cx="182452" cy="3486"/>
          </a:xfrm>
          <a:prstGeom prst="line">
            <a:avLst/>
          </a:prstGeom>
          <a:noFill/>
          <a:ln w="9525">
            <a:solidFill>
              <a:srgbClr val="000000"/>
            </a:solidFill>
            <a:round/>
            <a:headEnd/>
            <a:tailEnd/>
          </a:ln>
        </p:spPr>
      </p:cxnSp>
      <p:sp>
        <p:nvSpPr>
          <p:cNvPr id="94" name="Text Box 9"/>
          <p:cNvSpPr txBox="1">
            <a:spLocks noChangeArrowheads="1"/>
          </p:cNvSpPr>
          <p:nvPr/>
        </p:nvSpPr>
        <p:spPr bwMode="auto">
          <a:xfrm>
            <a:off x="9350089" y="915244"/>
            <a:ext cx="2781740" cy="712787"/>
          </a:xfrm>
          <a:prstGeom prst="rect">
            <a:avLst/>
          </a:prstGeom>
          <a:solidFill>
            <a:srgbClr val="92CDDC"/>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2.</a:t>
            </a:r>
            <a:r>
              <a:rPr lang="en-US" altLang="en-US" sz="1400" b="1" dirty="0" smtClean="0">
                <a:solidFill>
                  <a:schemeClr val="bg1"/>
                </a:solidFill>
                <a:latin typeface="Times New Roman" pitchFamily="18" charset="0"/>
                <a:cs typeface="Times New Roman" pitchFamily="18" charset="0"/>
              </a:rPr>
              <a:t>6</a:t>
            </a:r>
            <a:r>
              <a:rPr lang="uk-UA" altLang="en-US" sz="1400" b="1"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Посилення</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громадської</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безпеки</a:t>
            </a:r>
            <a:r>
              <a:rPr lang="ru-RU" sz="1400" dirty="0" smtClean="0">
                <a:solidFill>
                  <a:schemeClr val="bg1"/>
                </a:solidFill>
                <a:latin typeface="Times New Roman" pitchFamily="18" charset="0"/>
                <a:cs typeface="Times New Roman" pitchFamily="18" charset="0"/>
              </a:rPr>
              <a:t> та </a:t>
            </a:r>
            <a:r>
              <a:rPr lang="ru-RU" sz="1400" dirty="0" err="1" smtClean="0">
                <a:solidFill>
                  <a:schemeClr val="bg1"/>
                </a:solidFill>
                <a:latin typeface="Times New Roman" pitchFamily="18" charset="0"/>
                <a:cs typeface="Times New Roman" pitchFamily="18" charset="0"/>
              </a:rPr>
              <a:t>цивільного</a:t>
            </a:r>
            <a:r>
              <a:rPr lang="ru-RU" sz="1400" dirty="0" smtClean="0">
                <a:solidFill>
                  <a:schemeClr val="bg1"/>
                </a:solidFill>
                <a:latin typeface="Times New Roman" pitchFamily="18" charset="0"/>
                <a:cs typeface="Times New Roman" pitchFamily="18" charset="0"/>
              </a:rPr>
              <a:t> </a:t>
            </a:r>
            <a:r>
              <a:rPr lang="ru-RU" sz="1400" dirty="0" err="1" smtClean="0">
                <a:solidFill>
                  <a:schemeClr val="bg1"/>
                </a:solidFill>
                <a:latin typeface="Times New Roman" pitchFamily="18" charset="0"/>
                <a:cs typeface="Times New Roman" pitchFamily="18" charset="0"/>
              </a:rPr>
              <a:t>захисту</a:t>
            </a:r>
            <a:endParaRPr lang="uk-UA" altLang="en-US" sz="1400" b="1" dirty="0">
              <a:solidFill>
                <a:schemeClr val="bg1"/>
              </a:solidFill>
              <a:latin typeface="Times New Roman" pitchFamily="18" charset="0"/>
              <a:cs typeface="Times New Roman" pitchFamily="18" charset="0"/>
            </a:endParaRPr>
          </a:p>
        </p:txBody>
      </p:sp>
      <p:sp>
        <p:nvSpPr>
          <p:cNvPr id="95" name="Text Box 11"/>
          <p:cNvSpPr txBox="1">
            <a:spLocks noChangeArrowheads="1"/>
          </p:cNvSpPr>
          <p:nvPr/>
        </p:nvSpPr>
        <p:spPr bwMode="auto">
          <a:xfrm>
            <a:off x="9563846" y="1707332"/>
            <a:ext cx="2577624" cy="661987"/>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 2.</a:t>
            </a:r>
            <a:r>
              <a:rPr lang="en-US" altLang="en-US" sz="1200" b="1" dirty="0" smtClean="0">
                <a:solidFill>
                  <a:schemeClr val="bg1"/>
                </a:solidFill>
                <a:latin typeface="Times New Roman" pitchFamily="18" charset="0"/>
                <a:cs typeface="Times New Roman" pitchFamily="18" charset="0"/>
              </a:rPr>
              <a:t>6</a:t>
            </a:r>
            <a:r>
              <a:rPr lang="uk-UA" altLang="en-US" sz="1200" b="1" dirty="0" smtClean="0">
                <a:solidFill>
                  <a:schemeClr val="bg1"/>
                </a:solidFill>
                <a:latin typeface="Times New Roman" pitchFamily="18" charset="0"/>
                <a:cs typeface="Times New Roman" pitchFamily="18" charset="0"/>
              </a:rPr>
              <a:t>.1.</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Організація</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проведення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практичних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заходів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щодо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безпеки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захисту</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мешканців</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96" name="Line 22"/>
          <p:cNvCxnSpPr>
            <a:cxnSpLocks noChangeShapeType="1"/>
          </p:cNvCxnSpPr>
          <p:nvPr/>
        </p:nvCxnSpPr>
        <p:spPr bwMode="auto">
          <a:xfrm>
            <a:off x="9406489" y="1635324"/>
            <a:ext cx="0" cy="1224136"/>
          </a:xfrm>
          <a:prstGeom prst="line">
            <a:avLst/>
          </a:prstGeom>
          <a:noFill/>
          <a:ln w="9525">
            <a:solidFill>
              <a:srgbClr val="000000"/>
            </a:solidFill>
            <a:round/>
            <a:headEnd/>
            <a:tailEnd/>
          </a:ln>
        </p:spPr>
      </p:cxnSp>
      <p:sp>
        <p:nvSpPr>
          <p:cNvPr id="97" name="Text Box 11"/>
          <p:cNvSpPr txBox="1">
            <a:spLocks noChangeArrowheads="1"/>
          </p:cNvSpPr>
          <p:nvPr/>
        </p:nvSpPr>
        <p:spPr bwMode="auto">
          <a:xfrm>
            <a:off x="9559612" y="2465884"/>
            <a:ext cx="2581858" cy="537592"/>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6</a:t>
            </a:r>
            <a:r>
              <a:rPr lang="uk-UA" altLang="en-US" sz="1200" b="1" dirty="0" smtClean="0">
                <a:solidFill>
                  <a:schemeClr val="bg1"/>
                </a:solidFill>
                <a:latin typeface="Times New Roman" pitchFamily="18" charset="0"/>
                <a:cs typeface="Times New Roman" pitchFamily="18" charset="0"/>
              </a:rPr>
              <a:t>.2.</a:t>
            </a:r>
            <a:r>
              <a:rPr lang="en-US" altLang="en-US" sz="1200" b="1"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Покращення</a:t>
            </a:r>
            <a:r>
              <a:rPr lang="ru-RU" sz="1200" dirty="0" smtClean="0">
                <a:solidFill>
                  <a:schemeClr val="bg1"/>
                </a:solidFill>
                <a:latin typeface="Times New Roman" pitchFamily="18" charset="0"/>
                <a:cs typeface="Times New Roman" pitchFamily="18" charset="0"/>
              </a:rPr>
              <a:t> фонду </a:t>
            </a:r>
            <a:r>
              <a:rPr lang="ru-RU" sz="1200" dirty="0" err="1" smtClean="0">
                <a:solidFill>
                  <a:schemeClr val="bg1"/>
                </a:solidFill>
                <a:latin typeface="Times New Roman" pitchFamily="18" charset="0"/>
                <a:cs typeface="Times New Roman" pitchFamily="18" charset="0"/>
              </a:rPr>
              <a:t>захисних</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споруд</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цивільного</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захисту</a:t>
            </a:r>
            <a:r>
              <a:rPr lang="ru-RU" sz="1200" dirty="0" smtClean="0">
                <a:solidFill>
                  <a:schemeClr val="bg1"/>
                </a:solidFill>
                <a:latin typeface="Times New Roman" pitchFamily="18" charset="0"/>
                <a:cs typeface="Times New Roman" pitchFamily="18" charset="0"/>
              </a:rPr>
              <a:t>.</a:t>
            </a:r>
          </a:p>
          <a:p>
            <a:endParaRPr lang="uk-UA" altLang="en-US" sz="1200" b="1" dirty="0">
              <a:solidFill>
                <a:schemeClr val="bg1"/>
              </a:solidFill>
              <a:latin typeface="Times New Roman" pitchFamily="18" charset="0"/>
              <a:cs typeface="Times New Roman" pitchFamily="18" charset="0"/>
            </a:endParaRPr>
          </a:p>
        </p:txBody>
      </p:sp>
      <p:sp>
        <p:nvSpPr>
          <p:cNvPr id="98" name="Text Box 11"/>
          <p:cNvSpPr txBox="1">
            <a:spLocks noChangeArrowheads="1"/>
          </p:cNvSpPr>
          <p:nvPr/>
        </p:nvSpPr>
        <p:spPr bwMode="auto">
          <a:xfrm>
            <a:off x="3229409" y="3328312"/>
            <a:ext cx="2581858" cy="393006"/>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smtClean="0">
                <a:solidFill>
                  <a:schemeClr val="bg1"/>
                </a:solidFill>
                <a:latin typeface="Times New Roman" pitchFamily="18" charset="0"/>
                <a:cs typeface="Times New Roman" pitchFamily="18" charset="0"/>
              </a:rPr>
              <a:t>Завдання 2.3.</a:t>
            </a:r>
            <a:r>
              <a:rPr lang="en-US" altLang="en-US" sz="1200" b="1" dirty="0" smtClean="0">
                <a:solidFill>
                  <a:schemeClr val="bg1"/>
                </a:solidFill>
                <a:latin typeface="Times New Roman" pitchFamily="18" charset="0"/>
                <a:cs typeface="Times New Roman" pitchFamily="18" charset="0"/>
              </a:rPr>
              <a:t>3</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Збереження</a:t>
            </a:r>
            <a:r>
              <a:rPr lang="ru-RU" sz="1200" dirty="0" smtClean="0">
                <a:solidFill>
                  <a:schemeClr val="bg1"/>
                </a:solidFill>
                <a:latin typeface="Times New Roman" pitchFamily="18" charset="0"/>
                <a:cs typeface="Times New Roman" pitchFamily="18" charset="0"/>
              </a:rPr>
              <a:t> та </a:t>
            </a:r>
            <a:r>
              <a:rPr lang="ru-RU" sz="1200" dirty="0" err="1" smtClean="0">
                <a:solidFill>
                  <a:schemeClr val="bg1"/>
                </a:solidFill>
                <a:latin typeface="Times New Roman" pitchFamily="18" charset="0"/>
                <a:cs typeface="Times New Roman" pitchFamily="18" charset="0"/>
              </a:rPr>
              <a:t>розвиток</a:t>
            </a:r>
            <a:r>
              <a:rPr lang="ru-RU" sz="1200" dirty="0" smtClean="0">
                <a:solidFill>
                  <a:schemeClr val="bg1"/>
                </a:solidFill>
                <a:latin typeface="Times New Roman" pitchFamily="18" charset="0"/>
                <a:cs typeface="Times New Roman" pitchFamily="18" charset="0"/>
              </a:rPr>
              <a:t> </a:t>
            </a:r>
            <a:r>
              <a:rPr lang="ru-RU" sz="1200" dirty="0" smtClean="0">
                <a:solidFill>
                  <a:schemeClr val="bg1"/>
                </a:solidFill>
                <a:latin typeface="Times New Roman" pitchFamily="18" charset="0"/>
                <a:cs typeface="Times New Roman" pitchFamily="18" charset="0"/>
              </a:rPr>
              <a:t>музейного фонду.</a:t>
            </a:r>
            <a:endParaRPr lang="uk-UA" altLang="en-US" sz="1200" b="1" dirty="0">
              <a:solidFill>
                <a:schemeClr val="bg1"/>
              </a:solidFill>
              <a:latin typeface="Times New Roman" pitchFamily="18" charset="0"/>
              <a:cs typeface="Times New Roman" pitchFamily="18" charset="0"/>
            </a:endParaRPr>
          </a:p>
        </p:txBody>
      </p:sp>
      <p:cxnSp>
        <p:nvCxnSpPr>
          <p:cNvPr id="99" name="Line 5"/>
          <p:cNvCxnSpPr>
            <a:cxnSpLocks noChangeShapeType="1"/>
          </p:cNvCxnSpPr>
          <p:nvPr/>
        </p:nvCxnSpPr>
        <p:spPr bwMode="auto">
          <a:xfrm>
            <a:off x="3046957" y="3505864"/>
            <a:ext cx="182452" cy="3486"/>
          </a:xfrm>
          <a:prstGeom prst="line">
            <a:avLst/>
          </a:prstGeom>
          <a:noFill/>
          <a:ln w="9525">
            <a:solidFill>
              <a:srgbClr val="000000"/>
            </a:solidFill>
            <a:round/>
            <a:headEnd/>
            <a:tailEnd/>
          </a:ln>
        </p:spPr>
      </p:cxnSp>
      <p:sp>
        <p:nvSpPr>
          <p:cNvPr id="100" name="Text Box 11"/>
          <p:cNvSpPr txBox="1">
            <a:spLocks noChangeArrowheads="1"/>
          </p:cNvSpPr>
          <p:nvPr/>
        </p:nvSpPr>
        <p:spPr bwMode="auto">
          <a:xfrm>
            <a:off x="3229409" y="3832368"/>
            <a:ext cx="2581858" cy="609600"/>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smtClean="0">
                <a:solidFill>
                  <a:schemeClr val="bg1"/>
                </a:solidFill>
                <a:latin typeface="Times New Roman" pitchFamily="18" charset="0"/>
                <a:cs typeface="Times New Roman" pitchFamily="18" charset="0"/>
              </a:rPr>
              <a:t>Завдання 2.3.</a:t>
            </a:r>
            <a:r>
              <a:rPr lang="en-US" altLang="en-US" sz="1200" b="1" dirty="0" smtClean="0">
                <a:solidFill>
                  <a:schemeClr val="bg1"/>
                </a:solidFill>
                <a:latin typeface="Times New Roman" pitchFamily="18" charset="0"/>
                <a:cs typeface="Times New Roman" pitchFamily="18" charset="0"/>
              </a:rPr>
              <a:t>4</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Популяризація</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розвитку</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фізичної</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культури</a:t>
            </a:r>
            <a:r>
              <a:rPr lang="ru-RU" sz="1200" dirty="0" smtClean="0">
                <a:solidFill>
                  <a:schemeClr val="bg1"/>
                </a:solidFill>
                <a:latin typeface="Times New Roman" pitchFamily="18" charset="0"/>
                <a:cs typeface="Times New Roman" pitchFamily="18" charset="0"/>
              </a:rPr>
              <a:t> та спорту.</a:t>
            </a:r>
            <a:endParaRPr lang="uk-UA" altLang="en-US" sz="1200" b="1" dirty="0">
              <a:solidFill>
                <a:schemeClr val="bg1"/>
              </a:solidFill>
              <a:latin typeface="Times New Roman" pitchFamily="18" charset="0"/>
              <a:cs typeface="Times New Roman" pitchFamily="18" charset="0"/>
            </a:endParaRPr>
          </a:p>
        </p:txBody>
      </p:sp>
      <p:cxnSp>
        <p:nvCxnSpPr>
          <p:cNvPr id="101" name="Line 5"/>
          <p:cNvCxnSpPr>
            <a:cxnSpLocks noChangeShapeType="1"/>
          </p:cNvCxnSpPr>
          <p:nvPr/>
        </p:nvCxnSpPr>
        <p:spPr bwMode="auto">
          <a:xfrm>
            <a:off x="3046957" y="4266330"/>
            <a:ext cx="182452" cy="3486"/>
          </a:xfrm>
          <a:prstGeom prst="line">
            <a:avLst/>
          </a:prstGeom>
          <a:noFill/>
          <a:ln w="9525">
            <a:solidFill>
              <a:srgbClr val="000000"/>
            </a:solidFill>
            <a:round/>
            <a:headEnd/>
            <a:tailEnd/>
          </a:ln>
        </p:spPr>
      </p:cxnSp>
      <p:sp>
        <p:nvSpPr>
          <p:cNvPr id="102" name="Text Box 11"/>
          <p:cNvSpPr txBox="1">
            <a:spLocks noChangeArrowheads="1"/>
          </p:cNvSpPr>
          <p:nvPr/>
        </p:nvSpPr>
        <p:spPr bwMode="auto">
          <a:xfrm>
            <a:off x="6253745" y="3236451"/>
            <a:ext cx="3096344" cy="529309"/>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2.4.</a:t>
            </a:r>
            <a:r>
              <a:rPr lang="en-US" altLang="en-US" sz="1200" b="1" dirty="0" smtClean="0">
                <a:solidFill>
                  <a:schemeClr val="bg1"/>
                </a:solidFill>
                <a:latin typeface="Times New Roman" pitchFamily="18" charset="0"/>
                <a:cs typeface="Times New Roman" pitchFamily="18" charset="0"/>
              </a:rPr>
              <a:t>3</a:t>
            </a:r>
            <a:r>
              <a:rPr lang="uk-UA" altLang="en-US" sz="1200" b="1" dirty="0" smtClean="0">
                <a:solidFill>
                  <a:schemeClr val="bg1"/>
                </a:solidFill>
                <a:latin typeface="Times New Roman" pitchFamily="18" charset="0"/>
                <a:cs typeface="Times New Roman" pitchFamily="18" charset="0"/>
              </a:rPr>
              <a:t>.</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Впровадження</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реалізація</a:t>
            </a:r>
            <a:r>
              <a:rPr lang="ru-RU" altLang="en-US" sz="1200" dirty="0" smtClean="0">
                <a:solidFill>
                  <a:schemeClr val="bg1"/>
                </a:solidFill>
                <a:latin typeface="Times New Roman" pitchFamily="18" charset="0"/>
                <a:cs typeface="Times New Roman" pitchFamily="18" charset="0"/>
              </a:rPr>
              <a:t> плану </a:t>
            </a:r>
            <a:r>
              <a:rPr lang="ru-RU" altLang="en-US" sz="1200" dirty="0" err="1" smtClean="0">
                <a:solidFill>
                  <a:schemeClr val="bg1"/>
                </a:solidFill>
                <a:latin typeface="Times New Roman" pitchFamily="18" charset="0"/>
                <a:cs typeface="Times New Roman" pitchFamily="18" charset="0"/>
              </a:rPr>
              <a:t>дій</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сталого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енергетичного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розвитку</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103" name="Line 5"/>
          <p:cNvCxnSpPr>
            <a:cxnSpLocks noChangeShapeType="1"/>
          </p:cNvCxnSpPr>
          <p:nvPr/>
        </p:nvCxnSpPr>
        <p:spPr bwMode="auto">
          <a:xfrm>
            <a:off x="6037721" y="3579540"/>
            <a:ext cx="182452" cy="3486"/>
          </a:xfrm>
          <a:prstGeom prst="line">
            <a:avLst/>
          </a:prstGeom>
          <a:noFill/>
          <a:ln w="9525">
            <a:solidFill>
              <a:srgbClr val="000000"/>
            </a:solidFill>
            <a:round/>
            <a:headEnd/>
            <a:tailEnd/>
          </a:ln>
        </p:spPr>
      </p:cxnSp>
      <p:cxnSp>
        <p:nvCxnSpPr>
          <p:cNvPr id="104" name="Line 5"/>
          <p:cNvCxnSpPr>
            <a:cxnSpLocks noChangeShapeType="1"/>
          </p:cNvCxnSpPr>
          <p:nvPr/>
        </p:nvCxnSpPr>
        <p:spPr bwMode="auto">
          <a:xfrm>
            <a:off x="6037721" y="2972004"/>
            <a:ext cx="259572" cy="3486"/>
          </a:xfrm>
          <a:prstGeom prst="line">
            <a:avLst/>
          </a:prstGeom>
          <a:noFill/>
          <a:ln w="9525">
            <a:solidFill>
              <a:srgbClr val="000000"/>
            </a:solidFill>
            <a:round/>
            <a:headEnd/>
            <a:tailEnd/>
          </a:ln>
        </p:spPr>
      </p:cxnSp>
      <p:cxnSp>
        <p:nvCxnSpPr>
          <p:cNvPr id="105" name="Line 5"/>
          <p:cNvCxnSpPr>
            <a:cxnSpLocks noChangeShapeType="1"/>
          </p:cNvCxnSpPr>
          <p:nvPr/>
        </p:nvCxnSpPr>
        <p:spPr bwMode="auto">
          <a:xfrm>
            <a:off x="9422097" y="2211388"/>
            <a:ext cx="182452" cy="3486"/>
          </a:xfrm>
          <a:prstGeom prst="line">
            <a:avLst/>
          </a:prstGeom>
          <a:noFill/>
          <a:ln w="9525">
            <a:solidFill>
              <a:srgbClr val="000000"/>
            </a:solidFill>
            <a:round/>
            <a:headEnd/>
            <a:tailEnd/>
          </a:ln>
        </p:spPr>
      </p:cxnSp>
      <p:cxnSp>
        <p:nvCxnSpPr>
          <p:cNvPr id="106" name="Line 5"/>
          <p:cNvCxnSpPr>
            <a:cxnSpLocks noChangeShapeType="1"/>
          </p:cNvCxnSpPr>
          <p:nvPr/>
        </p:nvCxnSpPr>
        <p:spPr bwMode="auto">
          <a:xfrm>
            <a:off x="9422097" y="2855974"/>
            <a:ext cx="182452" cy="3486"/>
          </a:xfrm>
          <a:prstGeom prst="line">
            <a:avLst/>
          </a:prstGeom>
          <a:noFill/>
          <a:ln w="9525">
            <a:solidFill>
              <a:srgbClr val="000000"/>
            </a:solidFill>
            <a:round/>
            <a:headEnd/>
            <a:tailEnd/>
          </a:ln>
        </p:spPr>
      </p:cxnSp>
      <p:sp>
        <p:nvSpPr>
          <p:cNvPr id="107" name="Text Box 11"/>
          <p:cNvSpPr txBox="1">
            <a:spLocks noChangeArrowheads="1"/>
          </p:cNvSpPr>
          <p:nvPr/>
        </p:nvSpPr>
        <p:spPr bwMode="auto">
          <a:xfrm>
            <a:off x="190550" y="5998156"/>
            <a:ext cx="3240360" cy="671204"/>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en-US" sz="1200" b="1" dirty="0" smtClean="0">
                <a:solidFill>
                  <a:schemeClr val="bg1"/>
                </a:solidFill>
                <a:latin typeface="Times New Roman" pitchFamily="18" charset="0"/>
                <a:cs typeface="Times New Roman" pitchFamily="18" charset="0"/>
              </a:rPr>
              <a:t>Завдання</a:t>
            </a:r>
            <a:r>
              <a:rPr lang="en-US" altLang="en-US" sz="1200" b="1" dirty="0" smtClean="0">
                <a:solidFill>
                  <a:schemeClr val="bg1"/>
                </a:solidFill>
                <a:latin typeface="Times New Roman" pitchFamily="18" charset="0"/>
                <a:cs typeface="Times New Roman" pitchFamily="18" charset="0"/>
              </a:rPr>
              <a:t> </a:t>
            </a:r>
            <a:r>
              <a:rPr lang="uk-UA" altLang="en-US" sz="1200" b="1" dirty="0" smtClean="0">
                <a:solidFill>
                  <a:schemeClr val="bg1"/>
                </a:solidFill>
                <a:latin typeface="Times New Roman" pitchFamily="18" charset="0"/>
                <a:cs typeface="Times New Roman" pitchFamily="18" charset="0"/>
              </a:rPr>
              <a:t>2.2.4.</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Сприяння</a:t>
            </a:r>
            <a:r>
              <a:rPr lang="ru-RU" altLang="en-US" sz="1200" dirty="0" smtClean="0">
                <a:solidFill>
                  <a:schemeClr val="bg1"/>
                </a:solidFill>
                <a:latin typeface="Times New Roman" pitchFamily="18" charset="0"/>
                <a:cs typeface="Times New Roman" pitchFamily="18" charset="0"/>
              </a:rPr>
              <a:t> у </a:t>
            </a:r>
            <a:r>
              <a:rPr lang="ru-RU" altLang="en-US" sz="1200" dirty="0" err="1" smtClean="0">
                <a:solidFill>
                  <a:schemeClr val="bg1"/>
                </a:solidFill>
                <a:latin typeface="Times New Roman" pitchFamily="18" charset="0"/>
                <a:cs typeface="Times New Roman" pitchFamily="18" charset="0"/>
              </a:rPr>
              <a:t>наданні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високоспеціалізованої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кардіологічної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допомоги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cxnSp>
        <p:nvCxnSpPr>
          <p:cNvPr id="108" name="Line 5"/>
          <p:cNvCxnSpPr>
            <a:cxnSpLocks noChangeShapeType="1"/>
          </p:cNvCxnSpPr>
          <p:nvPr/>
        </p:nvCxnSpPr>
        <p:spPr bwMode="auto">
          <a:xfrm>
            <a:off x="46534" y="6381328"/>
            <a:ext cx="128341" cy="0"/>
          </a:xfrm>
          <a:prstGeom prst="line">
            <a:avLst/>
          </a:prstGeom>
          <a:noFill/>
          <a:ln w="9525">
            <a:solidFill>
              <a:srgbClr val="000000"/>
            </a:solidFill>
            <a:round/>
            <a:headEnd/>
            <a:tailEnd/>
          </a:ln>
        </p:spPr>
      </p:cxn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Line 5"/>
          <p:cNvCxnSpPr>
            <a:cxnSpLocks noChangeShapeType="1"/>
          </p:cNvCxnSpPr>
          <p:nvPr/>
        </p:nvCxnSpPr>
        <p:spPr bwMode="auto">
          <a:xfrm>
            <a:off x="1291833" y="3305448"/>
            <a:ext cx="253967" cy="1588"/>
          </a:xfrm>
          <a:prstGeom prst="line">
            <a:avLst/>
          </a:prstGeom>
          <a:noFill/>
          <a:ln w="9525">
            <a:solidFill>
              <a:srgbClr val="000000"/>
            </a:solidFill>
            <a:round/>
            <a:headEnd/>
            <a:tailEnd/>
          </a:ln>
        </p:spPr>
      </p:cxnSp>
      <p:sp>
        <p:nvSpPr>
          <p:cNvPr id="24" name="Text Box 7"/>
          <p:cNvSpPr txBox="1">
            <a:spLocks noChangeArrowheads="1"/>
          </p:cNvSpPr>
          <p:nvPr/>
        </p:nvSpPr>
        <p:spPr bwMode="auto">
          <a:xfrm>
            <a:off x="3358902" y="1015008"/>
            <a:ext cx="5989541" cy="685800"/>
          </a:xfrm>
          <a:prstGeom prst="rect">
            <a:avLst/>
          </a:prstGeom>
          <a:solidFill>
            <a:srgbClr val="205867"/>
          </a:solidFill>
          <a:ln w="9525">
            <a:solidFill>
              <a:srgbClr val="000000"/>
            </a:solidFill>
            <a:miter lim="800000"/>
            <a:headEnd/>
            <a:tailEnd/>
          </a:ln>
        </p:spPr>
        <p:txBody>
          <a:bodyPr/>
          <a:lstStyle/>
          <a:p>
            <a:pPr algn="ctr" eaLnBrk="1" hangingPunct="1"/>
            <a:r>
              <a:rPr lang="uk-UA" altLang="en-US" sz="1600" b="1" dirty="0">
                <a:latin typeface="Times New Roman" pitchFamily="18" charset="0"/>
                <a:cs typeface="Times New Roman" pitchFamily="18" charset="0"/>
              </a:rPr>
              <a:t>Стратегічна ціль </a:t>
            </a:r>
            <a:r>
              <a:rPr lang="uk-UA" altLang="en-US" sz="1600" b="1" dirty="0" smtClean="0">
                <a:latin typeface="Times New Roman" pitchFamily="18" charset="0"/>
                <a:cs typeface="Times New Roman" pitchFamily="18" charset="0"/>
              </a:rPr>
              <a:t>№3.</a:t>
            </a:r>
            <a:endParaRPr lang="en-US" altLang="en-US" sz="1600" b="1" dirty="0" smtClean="0">
              <a:latin typeface="Times New Roman" pitchFamily="18" charset="0"/>
              <a:cs typeface="Times New Roman" pitchFamily="18" charset="0"/>
            </a:endParaRPr>
          </a:p>
          <a:p>
            <a:pPr algn="ctr"/>
            <a:r>
              <a:rPr lang="uk-UA" altLang="en-US" sz="1600" b="1" dirty="0" smtClean="0">
                <a:latin typeface="Times New Roman" pitchFamily="18" charset="0"/>
                <a:cs typeface="Times New Roman" pitchFamily="18" charset="0"/>
              </a:rPr>
              <a:t>Розвиток людського капіталу</a:t>
            </a:r>
            <a:br>
              <a:rPr lang="uk-UA" altLang="en-US" sz="1600" b="1" dirty="0" smtClean="0">
                <a:latin typeface="Times New Roman" pitchFamily="18" charset="0"/>
                <a:cs typeface="Times New Roman" pitchFamily="18" charset="0"/>
              </a:rPr>
            </a:br>
            <a:endParaRPr lang="uk-UA" altLang="en-US" sz="1600" b="1" dirty="0">
              <a:latin typeface="Times New Roman" pitchFamily="18" charset="0"/>
              <a:cs typeface="Times New Roman" pitchFamily="18" charset="0"/>
            </a:endParaRPr>
          </a:p>
        </p:txBody>
      </p:sp>
      <p:sp>
        <p:nvSpPr>
          <p:cNvPr id="25" name="Text Box 9"/>
          <p:cNvSpPr txBox="1">
            <a:spLocks noChangeArrowheads="1"/>
          </p:cNvSpPr>
          <p:nvPr/>
        </p:nvSpPr>
        <p:spPr bwMode="auto">
          <a:xfrm>
            <a:off x="1270670" y="2060848"/>
            <a:ext cx="3024336" cy="712788"/>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3.1.</a:t>
            </a:r>
            <a:r>
              <a:rPr lang="en-US" altLang="en-US" sz="1400" b="1" dirty="0" smtClean="0">
                <a:solidFill>
                  <a:schemeClr val="bg1"/>
                </a:solidFill>
                <a:latin typeface="Times New Roman" pitchFamily="18" charset="0"/>
                <a:cs typeface="Times New Roman" pitchFamily="18" charset="0"/>
              </a:rPr>
              <a:t> </a:t>
            </a:r>
            <a:r>
              <a:rPr lang="uk-UA" sz="1400" dirty="0" smtClean="0">
                <a:solidFill>
                  <a:schemeClr val="bg1"/>
                </a:solidFill>
                <a:latin typeface="Times New Roman"/>
                <a:ea typeface="Calibri"/>
              </a:rPr>
              <a:t>Удосконалення управління місцевого розвитку</a:t>
            </a:r>
            <a:r>
              <a:rPr lang="uk-UA" sz="1400" dirty="0" smtClean="0">
                <a:solidFill>
                  <a:schemeClr val="bg1"/>
                </a:solidFill>
              </a:rPr>
              <a:t> </a:t>
            </a:r>
            <a:endParaRPr lang="uk-UA" altLang="en-US" sz="1400" dirty="0">
              <a:solidFill>
                <a:schemeClr val="bg1"/>
              </a:solidFill>
              <a:latin typeface="Times New Roman" pitchFamily="18" charset="0"/>
              <a:cs typeface="Times New Roman" pitchFamily="18" charset="0"/>
            </a:endParaRPr>
          </a:p>
        </p:txBody>
      </p:sp>
      <p:cxnSp>
        <p:nvCxnSpPr>
          <p:cNvPr id="26" name="Line 23"/>
          <p:cNvCxnSpPr>
            <a:cxnSpLocks noChangeShapeType="1"/>
          </p:cNvCxnSpPr>
          <p:nvPr/>
        </p:nvCxnSpPr>
        <p:spPr bwMode="auto">
          <a:xfrm flipH="1">
            <a:off x="1270670" y="2773636"/>
            <a:ext cx="21163" cy="1944439"/>
          </a:xfrm>
          <a:prstGeom prst="line">
            <a:avLst/>
          </a:prstGeom>
          <a:noFill/>
          <a:ln w="9525">
            <a:solidFill>
              <a:srgbClr val="000000"/>
            </a:solidFill>
            <a:round/>
            <a:headEnd/>
            <a:tailEnd/>
          </a:ln>
        </p:spPr>
      </p:cxnSp>
      <p:sp>
        <p:nvSpPr>
          <p:cNvPr id="27" name="Text Box 9"/>
          <p:cNvSpPr txBox="1">
            <a:spLocks noChangeArrowheads="1"/>
          </p:cNvSpPr>
          <p:nvPr/>
        </p:nvSpPr>
        <p:spPr bwMode="auto">
          <a:xfrm>
            <a:off x="4888001" y="2231431"/>
            <a:ext cx="2934604" cy="909537"/>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3.2.</a:t>
            </a:r>
            <a:r>
              <a:rPr lang="ru-RU" altLang="en-US" sz="1400" b="1"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Підвищення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соціальної</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активності</a:t>
            </a:r>
            <a:r>
              <a:rPr lang="ru-RU" altLang="en-US" sz="1400" dirty="0" smtClean="0">
                <a:solidFill>
                  <a:schemeClr val="bg1"/>
                </a:solidFill>
                <a:latin typeface="Times New Roman" pitchFamily="18" charset="0"/>
                <a:cs typeface="Times New Roman" pitchFamily="18" charset="0"/>
              </a:rPr>
              <a:t> та </a:t>
            </a:r>
            <a:r>
              <a:rPr lang="ru-RU" altLang="en-US" sz="1400" dirty="0" err="1" smtClean="0">
                <a:solidFill>
                  <a:schemeClr val="bg1"/>
                </a:solidFill>
                <a:latin typeface="Times New Roman" pitchFamily="18" charset="0"/>
                <a:cs typeface="Times New Roman" pitchFamily="18" charset="0"/>
              </a:rPr>
              <a:t>соціального</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забезпечення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мешканців</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громади</a:t>
            </a:r>
            <a:r>
              <a:rPr lang="uk-UA" altLang="en-US" sz="1400" dirty="0" smtClean="0">
                <a:solidFill>
                  <a:schemeClr val="bg1"/>
                </a:solidFill>
                <a:latin typeface="Times New Roman" pitchFamily="18" charset="0"/>
                <a:cs typeface="Times New Roman" pitchFamily="18" charset="0"/>
              </a:rPr>
              <a:t> </a:t>
            </a:r>
            <a:endParaRPr lang="uk-UA" altLang="en-US" sz="1400" dirty="0">
              <a:solidFill>
                <a:schemeClr val="bg1"/>
              </a:solidFill>
              <a:latin typeface="Times New Roman" pitchFamily="18" charset="0"/>
              <a:cs typeface="Times New Roman" pitchFamily="18" charset="0"/>
            </a:endParaRPr>
          </a:p>
        </p:txBody>
      </p:sp>
      <p:cxnSp>
        <p:nvCxnSpPr>
          <p:cNvPr id="28" name="Line 5"/>
          <p:cNvCxnSpPr>
            <a:cxnSpLocks noChangeShapeType="1"/>
          </p:cNvCxnSpPr>
          <p:nvPr/>
        </p:nvCxnSpPr>
        <p:spPr bwMode="auto">
          <a:xfrm>
            <a:off x="4894351" y="4043226"/>
            <a:ext cx="177771" cy="3568"/>
          </a:xfrm>
          <a:prstGeom prst="line">
            <a:avLst/>
          </a:prstGeom>
          <a:noFill/>
          <a:ln w="9525">
            <a:solidFill>
              <a:srgbClr val="000000"/>
            </a:solidFill>
            <a:round/>
            <a:headEnd/>
            <a:tailEnd/>
          </a:ln>
        </p:spPr>
      </p:cxnSp>
      <p:cxnSp>
        <p:nvCxnSpPr>
          <p:cNvPr id="29" name="Line 5"/>
          <p:cNvCxnSpPr>
            <a:cxnSpLocks noChangeShapeType="1"/>
          </p:cNvCxnSpPr>
          <p:nvPr/>
        </p:nvCxnSpPr>
        <p:spPr bwMode="auto">
          <a:xfrm>
            <a:off x="4871070" y="3404592"/>
            <a:ext cx="252912" cy="3568"/>
          </a:xfrm>
          <a:prstGeom prst="line">
            <a:avLst/>
          </a:prstGeom>
          <a:noFill/>
          <a:ln w="9525">
            <a:solidFill>
              <a:srgbClr val="000000"/>
            </a:solidFill>
            <a:round/>
            <a:headEnd/>
            <a:tailEnd/>
          </a:ln>
        </p:spPr>
      </p:cxnSp>
      <p:sp>
        <p:nvSpPr>
          <p:cNvPr id="30" name="Text Box 11"/>
          <p:cNvSpPr txBox="1">
            <a:spLocks noChangeArrowheads="1"/>
          </p:cNvSpPr>
          <p:nvPr/>
        </p:nvSpPr>
        <p:spPr bwMode="auto">
          <a:xfrm>
            <a:off x="5101757" y="3212976"/>
            <a:ext cx="2722435" cy="547985"/>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3.2.1. </a:t>
            </a:r>
            <a:r>
              <a:rPr lang="uk-UA" sz="1200" dirty="0" smtClean="0">
                <a:solidFill>
                  <a:schemeClr val="bg1"/>
                </a:solidFill>
                <a:latin typeface="Times New Roman" pitchFamily="18" charset="0"/>
                <a:cs typeface="Times New Roman" pitchFamily="18" charset="0"/>
              </a:rPr>
              <a:t>Підтримка волонтерського руху.</a:t>
            </a:r>
            <a:endParaRPr lang="uk-UA" altLang="en-US" sz="1200" dirty="0">
              <a:solidFill>
                <a:schemeClr val="bg1"/>
              </a:solidFill>
              <a:latin typeface="Times New Roman" pitchFamily="18" charset="0"/>
              <a:cs typeface="Times New Roman" pitchFamily="18" charset="0"/>
            </a:endParaRPr>
          </a:p>
        </p:txBody>
      </p:sp>
      <p:cxnSp>
        <p:nvCxnSpPr>
          <p:cNvPr id="31" name="Line 22"/>
          <p:cNvCxnSpPr>
            <a:cxnSpLocks noChangeShapeType="1"/>
          </p:cNvCxnSpPr>
          <p:nvPr/>
        </p:nvCxnSpPr>
        <p:spPr bwMode="auto">
          <a:xfrm flipH="1">
            <a:off x="4871070" y="2879503"/>
            <a:ext cx="14814" cy="2637729"/>
          </a:xfrm>
          <a:prstGeom prst="line">
            <a:avLst/>
          </a:prstGeom>
          <a:noFill/>
          <a:ln w="9525">
            <a:solidFill>
              <a:srgbClr val="000000"/>
            </a:solidFill>
            <a:round/>
            <a:headEnd/>
            <a:tailEnd/>
          </a:ln>
        </p:spPr>
      </p:cxnSp>
      <p:sp>
        <p:nvSpPr>
          <p:cNvPr id="32" name="Text Box 11"/>
          <p:cNvSpPr txBox="1">
            <a:spLocks noChangeArrowheads="1"/>
          </p:cNvSpPr>
          <p:nvPr/>
        </p:nvSpPr>
        <p:spPr bwMode="auto">
          <a:xfrm>
            <a:off x="5097524" y="3861048"/>
            <a:ext cx="2726101" cy="460768"/>
          </a:xfrm>
          <a:prstGeom prst="rect">
            <a:avLst/>
          </a:prstGeom>
          <a:solidFill>
            <a:srgbClr val="FFFFFF"/>
          </a:solidFill>
          <a:ln w="9525">
            <a:solidFill>
              <a:srgbClr val="000000"/>
            </a:solidFill>
            <a:miter lim="800000"/>
            <a:headEnd/>
            <a:tailEnd/>
          </a:ln>
        </p:spPr>
        <p:txBody>
          <a:bodyPr/>
          <a:lstStyle/>
          <a:p>
            <a:r>
              <a:rPr lang="uk-UA" altLang="en-US" sz="1200" b="1" dirty="0" smtClean="0">
                <a:solidFill>
                  <a:schemeClr val="bg1"/>
                </a:solidFill>
                <a:latin typeface="Times New Roman" pitchFamily="18" charset="0"/>
                <a:cs typeface="Times New Roman" pitchFamily="18" charset="0"/>
              </a:rPr>
              <a:t>Завдання 3.2.2. </a:t>
            </a:r>
            <a:r>
              <a:rPr lang="ru-RU" altLang="en-US" sz="1200" dirty="0" err="1" smtClean="0">
                <a:solidFill>
                  <a:schemeClr val="bg1"/>
                </a:solidFill>
                <a:latin typeface="Times New Roman" pitchFamily="18" charset="0"/>
                <a:cs typeface="Times New Roman" pitchFamily="18" charset="0"/>
              </a:rPr>
              <a:t>Підтримка</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громадських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об‘єднань</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ініціатив</a:t>
            </a:r>
            <a:r>
              <a:rPr lang="ru-RU" altLang="en-US" sz="1200" dirty="0" smtClean="0">
                <a:solidFill>
                  <a:schemeClr val="bg1"/>
                </a:solidFill>
                <a:latin typeface="Times New Roman" pitchFamily="18" charset="0"/>
                <a:cs typeface="Times New Roman" pitchFamily="18" charset="0"/>
              </a:rPr>
              <a:t>. </a:t>
            </a:r>
            <a:endParaRPr lang="uk-UA" altLang="en-US" sz="1200" dirty="0">
              <a:solidFill>
                <a:schemeClr val="bg1"/>
              </a:solidFill>
              <a:latin typeface="Times New Roman" pitchFamily="18" charset="0"/>
              <a:cs typeface="Times New Roman" pitchFamily="18" charset="0"/>
            </a:endParaRPr>
          </a:p>
        </p:txBody>
      </p:sp>
      <p:sp>
        <p:nvSpPr>
          <p:cNvPr id="33" name="Text Box 9"/>
          <p:cNvSpPr txBox="1">
            <a:spLocks noChangeArrowheads="1"/>
          </p:cNvSpPr>
          <p:nvPr/>
        </p:nvSpPr>
        <p:spPr bwMode="auto">
          <a:xfrm>
            <a:off x="8343913" y="2060848"/>
            <a:ext cx="2791853" cy="712787"/>
          </a:xfrm>
          <a:prstGeom prst="rect">
            <a:avLst/>
          </a:prstGeom>
          <a:solidFill>
            <a:srgbClr val="92CDDC"/>
          </a:solidFill>
          <a:ln w="9525">
            <a:solidFill>
              <a:srgbClr val="000000"/>
            </a:solidFill>
            <a:miter lim="800000"/>
            <a:headEnd/>
            <a:tailEnd/>
          </a:ln>
        </p:spPr>
        <p:txBody>
          <a:bodyPr/>
          <a:lstStyle/>
          <a:p>
            <a:pPr algn="ctr"/>
            <a:r>
              <a:rPr lang="uk-UA" altLang="en-US" sz="1400" b="1" dirty="0" smtClean="0">
                <a:solidFill>
                  <a:schemeClr val="bg1"/>
                </a:solidFill>
                <a:latin typeface="Times New Roman" pitchFamily="18" charset="0"/>
                <a:cs typeface="Times New Roman" pitchFamily="18" charset="0"/>
              </a:rPr>
              <a:t>Оперативна</a:t>
            </a:r>
            <a:r>
              <a:rPr lang="uk-UA" altLang="en-US" sz="1400" dirty="0" smtClean="0">
                <a:solidFill>
                  <a:schemeClr val="bg1"/>
                </a:solidFill>
                <a:latin typeface="Times New Roman" pitchFamily="18" charset="0"/>
                <a:cs typeface="Times New Roman" pitchFamily="18" charset="0"/>
              </a:rPr>
              <a:t> </a:t>
            </a:r>
            <a:r>
              <a:rPr lang="uk-UA" altLang="en-US" sz="1400" b="1" dirty="0">
                <a:solidFill>
                  <a:schemeClr val="bg1"/>
                </a:solidFill>
                <a:latin typeface="Times New Roman" pitchFamily="18" charset="0"/>
                <a:cs typeface="Times New Roman" pitchFamily="18" charset="0"/>
              </a:rPr>
              <a:t>ціль </a:t>
            </a:r>
            <a:r>
              <a:rPr lang="uk-UA" altLang="en-US" sz="1400" b="1" dirty="0" smtClean="0">
                <a:solidFill>
                  <a:schemeClr val="bg1"/>
                </a:solidFill>
                <a:latin typeface="Times New Roman" pitchFamily="18" charset="0"/>
                <a:cs typeface="Times New Roman" pitchFamily="18" charset="0"/>
              </a:rPr>
              <a:t>3.3.</a:t>
            </a:r>
            <a:r>
              <a:rPr lang="en-US" altLang="en-US" sz="1400" b="1"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Створення</a:t>
            </a:r>
            <a:r>
              <a:rPr lang="ru-RU" altLang="en-US" sz="1400" dirty="0" smtClean="0">
                <a:solidFill>
                  <a:schemeClr val="bg1"/>
                </a:solidFill>
                <a:latin typeface="Times New Roman" pitchFamily="18" charset="0"/>
                <a:cs typeface="Times New Roman" pitchFamily="18" charset="0"/>
              </a:rPr>
              <a:t> </a:t>
            </a:r>
            <a:r>
              <a:rPr lang="ru-RU" altLang="en-US" sz="1400" dirty="0" err="1" smtClean="0">
                <a:solidFill>
                  <a:schemeClr val="bg1"/>
                </a:solidFill>
                <a:latin typeface="Times New Roman" pitchFamily="18" charset="0"/>
                <a:cs typeface="Times New Roman" pitchFamily="18" charset="0"/>
              </a:rPr>
              <a:t>сприятливих</a:t>
            </a:r>
            <a:r>
              <a:rPr lang="ru-RU" altLang="en-US" sz="1400" dirty="0" smtClean="0">
                <a:solidFill>
                  <a:schemeClr val="bg1"/>
                </a:solidFill>
                <a:latin typeface="Times New Roman" pitchFamily="18" charset="0"/>
                <a:cs typeface="Times New Roman" pitchFamily="18" charset="0"/>
              </a:rPr>
              <a:t> умов для </a:t>
            </a:r>
            <a:r>
              <a:rPr lang="ru-RU" altLang="en-US" sz="1400" dirty="0" err="1" smtClean="0">
                <a:solidFill>
                  <a:schemeClr val="bg1"/>
                </a:solidFill>
                <a:latin typeface="Times New Roman" pitchFamily="18" charset="0"/>
                <a:cs typeface="Times New Roman" pitchFamily="18" charset="0"/>
              </a:rPr>
              <a:t>розвитку</a:t>
            </a:r>
            <a:r>
              <a:rPr lang="ru-RU" altLang="en-US" sz="1400" dirty="0" smtClean="0">
                <a:solidFill>
                  <a:schemeClr val="bg1"/>
                </a:solidFill>
                <a:latin typeface="Times New Roman" pitchFamily="18" charset="0"/>
                <a:cs typeface="Times New Roman" pitchFamily="18" charset="0"/>
              </a:rPr>
              <a:t> трудового </a:t>
            </a:r>
            <a:r>
              <a:rPr lang="ru-RU" altLang="en-US" sz="1400" dirty="0" err="1" smtClean="0">
                <a:solidFill>
                  <a:schemeClr val="bg1"/>
                </a:solidFill>
                <a:latin typeface="Times New Roman" pitchFamily="18" charset="0"/>
                <a:cs typeface="Times New Roman" pitchFamily="18" charset="0"/>
              </a:rPr>
              <a:t>потенціалу</a:t>
            </a:r>
            <a:r>
              <a:rPr lang="uk-UA" altLang="en-US" sz="1400" dirty="0" smtClean="0">
                <a:solidFill>
                  <a:schemeClr val="bg1"/>
                </a:solidFill>
                <a:latin typeface="Times New Roman" pitchFamily="18" charset="0"/>
                <a:cs typeface="Times New Roman" pitchFamily="18" charset="0"/>
              </a:rPr>
              <a:t> </a:t>
            </a:r>
            <a:endParaRPr lang="uk-UA" altLang="en-US" sz="1400" dirty="0">
              <a:solidFill>
                <a:schemeClr val="bg1"/>
              </a:solidFill>
              <a:latin typeface="Times New Roman" pitchFamily="18" charset="0"/>
              <a:cs typeface="Times New Roman" pitchFamily="18" charset="0"/>
            </a:endParaRPr>
          </a:p>
        </p:txBody>
      </p:sp>
      <p:cxnSp>
        <p:nvCxnSpPr>
          <p:cNvPr id="34" name="Line 5"/>
          <p:cNvCxnSpPr>
            <a:cxnSpLocks noChangeShapeType="1"/>
          </p:cNvCxnSpPr>
          <p:nvPr/>
        </p:nvCxnSpPr>
        <p:spPr bwMode="auto">
          <a:xfrm>
            <a:off x="8326982" y="3234009"/>
            <a:ext cx="259572" cy="3486"/>
          </a:xfrm>
          <a:prstGeom prst="line">
            <a:avLst/>
          </a:prstGeom>
          <a:noFill/>
          <a:ln w="9525">
            <a:solidFill>
              <a:srgbClr val="000000"/>
            </a:solidFill>
            <a:round/>
            <a:headEnd/>
            <a:tailEnd/>
          </a:ln>
        </p:spPr>
      </p:cxnSp>
      <p:sp>
        <p:nvSpPr>
          <p:cNvPr id="35" name="Text Box 11"/>
          <p:cNvSpPr txBox="1">
            <a:spLocks noChangeArrowheads="1"/>
          </p:cNvSpPr>
          <p:nvPr/>
        </p:nvSpPr>
        <p:spPr bwMode="auto">
          <a:xfrm>
            <a:off x="8557670" y="2924944"/>
            <a:ext cx="2650104" cy="1196057"/>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3.3.1. </a:t>
            </a:r>
            <a:r>
              <a:rPr lang="ru-RU" altLang="en-US" sz="1200" dirty="0" err="1" smtClean="0">
                <a:solidFill>
                  <a:schemeClr val="bg1"/>
                </a:solidFill>
                <a:latin typeface="Times New Roman" pitchFamily="18" charset="0"/>
                <a:cs typeface="Times New Roman" pitchFamily="18" charset="0"/>
              </a:rPr>
              <a:t>Співпраця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між</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роботодавцями</a:t>
            </a:r>
            <a:r>
              <a:rPr lang="ru-RU" altLang="en-US" sz="1200" dirty="0" smtClean="0">
                <a:solidFill>
                  <a:schemeClr val="bg1"/>
                </a:solidFill>
                <a:latin typeface="Times New Roman" pitchFamily="18" charset="0"/>
                <a:cs typeface="Times New Roman" pitchFamily="18" charset="0"/>
              </a:rPr>
              <a:t>, центром </a:t>
            </a:r>
            <a:r>
              <a:rPr lang="ru-RU" altLang="en-US" sz="1200" dirty="0" err="1" smtClean="0">
                <a:solidFill>
                  <a:schemeClr val="bg1"/>
                </a:solidFill>
                <a:latin typeface="Times New Roman" pitchFamily="18" charset="0"/>
                <a:cs typeface="Times New Roman" pitchFamily="18" charset="0"/>
              </a:rPr>
              <a:t>зайнятості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професійно-технічним</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навчальним</a:t>
            </a:r>
            <a:r>
              <a:rPr lang="ru-RU" altLang="en-US" sz="1200" dirty="0" smtClean="0">
                <a:solidFill>
                  <a:schemeClr val="bg1"/>
                </a:solidFill>
                <a:latin typeface="Times New Roman" pitchFamily="18" charset="0"/>
                <a:cs typeface="Times New Roman" pitchFamily="18" charset="0"/>
              </a:rPr>
              <a:t> закладом та </a:t>
            </a:r>
            <a:r>
              <a:rPr lang="ru-RU" altLang="en-US" sz="1200" dirty="0" err="1" smtClean="0">
                <a:solidFill>
                  <a:schemeClr val="bg1"/>
                </a:solidFill>
                <a:latin typeface="Times New Roman" pitchFamily="18" charset="0"/>
                <a:cs typeface="Times New Roman" pitchFamily="18" charset="0"/>
              </a:rPr>
              <a:t>підприємствами</a:t>
            </a:r>
            <a:r>
              <a:rPr lang="ru-RU" altLang="en-US" sz="1200" dirty="0" smtClean="0">
                <a:solidFill>
                  <a:schemeClr val="bg1"/>
                </a:solidFill>
                <a:latin typeface="Times New Roman" pitchFamily="18" charset="0"/>
                <a:cs typeface="Times New Roman" pitchFamily="18" charset="0"/>
              </a:rPr>
              <a:t> для </a:t>
            </a:r>
            <a:r>
              <a:rPr lang="ru-RU" altLang="en-US" sz="1200" dirty="0" err="1" smtClean="0">
                <a:solidFill>
                  <a:schemeClr val="bg1"/>
                </a:solidFill>
                <a:latin typeface="Times New Roman" pitchFamily="18" charset="0"/>
                <a:cs typeface="Times New Roman" pitchFamily="18" charset="0"/>
              </a:rPr>
              <a:t>забезпечення</a:t>
            </a:r>
            <a:r>
              <a:rPr lang="ru-RU" altLang="en-US" sz="1200" dirty="0" smtClean="0">
                <a:solidFill>
                  <a:schemeClr val="bg1"/>
                </a:solidFill>
                <a:latin typeface="Times New Roman" pitchFamily="18" charset="0"/>
                <a:cs typeface="Times New Roman" pitchFamily="18" charset="0"/>
              </a:rPr>
              <a:t> ринку </a:t>
            </a:r>
            <a:r>
              <a:rPr lang="ru-RU" altLang="en-US" sz="1200" dirty="0" err="1" smtClean="0">
                <a:solidFill>
                  <a:schemeClr val="bg1"/>
                </a:solidFill>
                <a:latin typeface="Times New Roman" pitchFamily="18" charset="0"/>
                <a:cs typeface="Times New Roman" pitchFamily="18" charset="0"/>
              </a:rPr>
              <a:t>праці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кваліфікованими</a:t>
            </a:r>
            <a:r>
              <a:rPr lang="ru-RU" altLang="en-US" sz="1200" dirty="0" smtClean="0">
                <a:solidFill>
                  <a:schemeClr val="bg1"/>
                </a:solidFill>
                <a:latin typeface="Times New Roman" pitchFamily="18" charset="0"/>
                <a:cs typeface="Times New Roman" pitchFamily="18" charset="0"/>
              </a:rPr>
              <a:t> кадрами.</a:t>
            </a:r>
            <a:endParaRPr lang="uk-UA" altLang="en-US" sz="1200" dirty="0">
              <a:solidFill>
                <a:schemeClr val="bg1"/>
              </a:solidFill>
              <a:latin typeface="Times New Roman" pitchFamily="18" charset="0"/>
              <a:cs typeface="Times New Roman" pitchFamily="18" charset="0"/>
            </a:endParaRPr>
          </a:p>
        </p:txBody>
      </p:sp>
      <p:cxnSp>
        <p:nvCxnSpPr>
          <p:cNvPr id="36" name="Line 22"/>
          <p:cNvCxnSpPr>
            <a:cxnSpLocks noChangeShapeType="1"/>
          </p:cNvCxnSpPr>
          <p:nvPr/>
        </p:nvCxnSpPr>
        <p:spPr bwMode="auto">
          <a:xfrm flipH="1">
            <a:off x="8327454" y="2781572"/>
            <a:ext cx="14342" cy="1799556"/>
          </a:xfrm>
          <a:prstGeom prst="line">
            <a:avLst/>
          </a:prstGeom>
          <a:noFill/>
          <a:ln w="9525">
            <a:solidFill>
              <a:srgbClr val="000000"/>
            </a:solidFill>
            <a:round/>
            <a:headEnd/>
            <a:tailEnd/>
          </a:ln>
        </p:spPr>
      </p:cxnSp>
      <p:cxnSp>
        <p:nvCxnSpPr>
          <p:cNvPr id="37" name="Line 5"/>
          <p:cNvCxnSpPr>
            <a:cxnSpLocks noChangeShapeType="1"/>
          </p:cNvCxnSpPr>
          <p:nvPr/>
        </p:nvCxnSpPr>
        <p:spPr bwMode="auto">
          <a:xfrm>
            <a:off x="8350262" y="4605609"/>
            <a:ext cx="227595" cy="3486"/>
          </a:xfrm>
          <a:prstGeom prst="line">
            <a:avLst/>
          </a:prstGeom>
          <a:noFill/>
          <a:ln w="9525">
            <a:solidFill>
              <a:srgbClr val="000000"/>
            </a:solidFill>
            <a:round/>
            <a:headEnd/>
            <a:tailEnd/>
          </a:ln>
        </p:spPr>
      </p:cxnSp>
      <p:sp>
        <p:nvSpPr>
          <p:cNvPr id="38" name="Text Box 11"/>
          <p:cNvSpPr txBox="1">
            <a:spLocks noChangeArrowheads="1"/>
          </p:cNvSpPr>
          <p:nvPr/>
        </p:nvSpPr>
        <p:spPr bwMode="auto">
          <a:xfrm>
            <a:off x="8553436" y="4259560"/>
            <a:ext cx="2654338" cy="825624"/>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3.3.2. </a:t>
            </a:r>
            <a:r>
              <a:rPr lang="uk-UA" sz="1200" dirty="0" smtClean="0">
                <a:solidFill>
                  <a:schemeClr val="bg1"/>
                </a:solidFill>
                <a:latin typeface="Times New Roman" pitchFamily="18" charset="0"/>
                <a:cs typeface="Times New Roman" pitchFamily="18" charset="0"/>
              </a:rPr>
              <a:t>Сприяння </a:t>
            </a:r>
            <a:r>
              <a:rPr lang="uk-UA" sz="1200" dirty="0" err="1" smtClean="0">
                <a:solidFill>
                  <a:schemeClr val="bg1"/>
                </a:solidFill>
                <a:latin typeface="Times New Roman" pitchFamily="18" charset="0"/>
                <a:cs typeface="Times New Roman" pitchFamily="18" charset="0"/>
              </a:rPr>
              <a:t>самозайнятості</a:t>
            </a:r>
            <a:r>
              <a:rPr lang="uk-UA" sz="1200" dirty="0" smtClean="0">
                <a:solidFill>
                  <a:schemeClr val="bg1"/>
                </a:solidFill>
                <a:latin typeface="Times New Roman" pitchFamily="18" charset="0"/>
                <a:cs typeface="Times New Roman" pitchFamily="18" charset="0"/>
              </a:rPr>
              <a:t>, </a:t>
            </a:r>
            <a:r>
              <a:rPr lang="uk-UA" sz="1200" dirty="0" smtClean="0">
                <a:solidFill>
                  <a:schemeClr val="bg1"/>
                </a:solidFill>
                <a:latin typeface="Times New Roman" pitchFamily="18" charset="0"/>
                <a:cs typeface="Times New Roman" pitchFamily="18" charset="0"/>
              </a:rPr>
              <a:t> профорієнтації, розвиток </a:t>
            </a:r>
            <a:r>
              <a:rPr lang="uk-UA" sz="1200" dirty="0" smtClean="0">
                <a:solidFill>
                  <a:schemeClr val="bg1"/>
                </a:solidFill>
                <a:latin typeface="Times New Roman" pitchFamily="18" charset="0"/>
                <a:cs typeface="Times New Roman" pitchFamily="18" charset="0"/>
              </a:rPr>
              <a:t>лідерських та підприємницьких навичок.</a:t>
            </a:r>
            <a:endParaRPr lang="uk-UA" altLang="en-US" sz="1200" b="1" dirty="0">
              <a:solidFill>
                <a:schemeClr val="bg1"/>
              </a:solidFill>
              <a:latin typeface="Times New Roman" pitchFamily="18" charset="0"/>
              <a:cs typeface="Times New Roman" pitchFamily="18" charset="0"/>
            </a:endParaRPr>
          </a:p>
        </p:txBody>
      </p:sp>
      <p:sp>
        <p:nvSpPr>
          <p:cNvPr id="39" name="Text Box 11"/>
          <p:cNvSpPr txBox="1">
            <a:spLocks noChangeArrowheads="1"/>
          </p:cNvSpPr>
          <p:nvPr/>
        </p:nvSpPr>
        <p:spPr bwMode="auto">
          <a:xfrm>
            <a:off x="1527028" y="2845867"/>
            <a:ext cx="2767977" cy="943173"/>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3.1.1.</a:t>
            </a:r>
            <a:r>
              <a:rPr lang="en-US" altLang="en-US" sz="1200" b="1" dirty="0" smtClean="0">
                <a:solidFill>
                  <a:schemeClr val="bg1"/>
                </a:solidFill>
                <a:latin typeface="Times New Roman" pitchFamily="18" charset="0"/>
                <a:cs typeface="Times New Roman" pitchFamily="18" charset="0"/>
              </a:rPr>
              <a:t> </a:t>
            </a:r>
            <a:r>
              <a:rPr lang="uk-UA" altLang="en-US" sz="1200" dirty="0" smtClean="0">
                <a:solidFill>
                  <a:schemeClr val="bg1"/>
                </a:solidFill>
                <a:latin typeface="Times New Roman" pitchFamily="18" charset="0"/>
                <a:cs typeface="Times New Roman" pitchFamily="18" charset="0"/>
              </a:rPr>
              <a:t>Сприяння активній участі громадськості у прийнятті рішень стосовно місцевого розвитку, забезпечення відкритості та прозорості у процесі управління.</a:t>
            </a:r>
            <a:endParaRPr lang="uk-UA" altLang="en-US" sz="1200" dirty="0">
              <a:solidFill>
                <a:schemeClr val="bg1"/>
              </a:solidFill>
              <a:latin typeface="Times New Roman" pitchFamily="18" charset="0"/>
              <a:cs typeface="Times New Roman" pitchFamily="18" charset="0"/>
            </a:endParaRPr>
          </a:p>
        </p:txBody>
      </p:sp>
      <p:sp>
        <p:nvSpPr>
          <p:cNvPr id="40" name="Text Box 11"/>
          <p:cNvSpPr txBox="1">
            <a:spLocks noChangeArrowheads="1"/>
          </p:cNvSpPr>
          <p:nvPr/>
        </p:nvSpPr>
        <p:spPr bwMode="auto">
          <a:xfrm>
            <a:off x="1522795" y="3899520"/>
            <a:ext cx="2772211" cy="609600"/>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3.1.2.</a:t>
            </a:r>
            <a:r>
              <a:rPr lang="en-US" altLang="en-US" sz="1200" b="1"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Підвищення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системи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підготовки</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кваліфікації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фахівців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місцевих</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органів</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виконавчої</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влади</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41" name="Text Box 11"/>
          <p:cNvSpPr txBox="1">
            <a:spLocks noChangeArrowheads="1"/>
          </p:cNvSpPr>
          <p:nvPr/>
        </p:nvSpPr>
        <p:spPr bwMode="auto">
          <a:xfrm>
            <a:off x="1522795" y="4636962"/>
            <a:ext cx="2772211" cy="520230"/>
          </a:xfrm>
          <a:prstGeom prst="rect">
            <a:avLst/>
          </a:prstGeom>
          <a:solidFill>
            <a:srgbClr val="FFFFFF"/>
          </a:solidFill>
          <a:ln w="9525">
            <a:solidFill>
              <a:srgbClr val="000000"/>
            </a:solidFill>
            <a:miter lim="800000"/>
            <a:headEnd/>
            <a:tailEnd/>
          </a:ln>
        </p:spPr>
        <p:txBody>
          <a:bodyPr/>
          <a:lstStyle/>
          <a:p>
            <a:r>
              <a:rPr lang="uk-UA" altLang="en-US" sz="1200" b="1" dirty="0">
                <a:solidFill>
                  <a:schemeClr val="bg1"/>
                </a:solidFill>
                <a:latin typeface="Times New Roman" pitchFamily="18" charset="0"/>
                <a:cs typeface="Times New Roman" pitchFamily="18" charset="0"/>
              </a:rPr>
              <a:t>Завдання </a:t>
            </a:r>
            <a:r>
              <a:rPr lang="uk-UA" altLang="en-US" sz="1200" b="1" dirty="0" smtClean="0">
                <a:solidFill>
                  <a:schemeClr val="bg1"/>
                </a:solidFill>
                <a:latin typeface="Times New Roman" pitchFamily="18" charset="0"/>
                <a:cs typeface="Times New Roman" pitchFamily="18" charset="0"/>
              </a:rPr>
              <a:t>3.1.3.</a:t>
            </a:r>
            <a:r>
              <a:rPr lang="en-US" altLang="en-US" sz="1200" b="1"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Цифровізація</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публічних</a:t>
            </a:r>
            <a:r>
              <a:rPr lang="ru-RU" sz="1200" dirty="0" smtClean="0">
                <a:solidFill>
                  <a:schemeClr val="bg1"/>
                </a:solidFill>
                <a:latin typeface="Times New Roman" pitchFamily="18" charset="0"/>
                <a:cs typeface="Times New Roman" pitchFamily="18" charset="0"/>
              </a:rPr>
              <a:t> </a:t>
            </a:r>
            <a:r>
              <a:rPr lang="ru-RU" sz="1200" dirty="0" err="1" smtClean="0">
                <a:solidFill>
                  <a:schemeClr val="bg1"/>
                </a:solidFill>
                <a:latin typeface="Times New Roman" pitchFamily="18" charset="0"/>
                <a:cs typeface="Times New Roman" pitchFamily="18" charset="0"/>
              </a:rPr>
              <a:t>послуг</a:t>
            </a:r>
            <a:r>
              <a:rPr lang="ru-RU" sz="1200" dirty="0" smtClean="0">
                <a:solidFill>
                  <a:schemeClr val="bg1"/>
                </a:solidFill>
                <a:latin typeface="Times New Roman" pitchFamily="18" charset="0"/>
                <a:cs typeface="Times New Roman" pitchFamily="18" charset="0"/>
              </a:rPr>
              <a:t>.</a:t>
            </a:r>
            <a:endParaRPr lang="uk-UA" altLang="en-US" sz="1200" b="1" dirty="0">
              <a:solidFill>
                <a:schemeClr val="bg1"/>
              </a:solidFill>
              <a:latin typeface="Times New Roman" pitchFamily="18" charset="0"/>
              <a:cs typeface="Times New Roman" pitchFamily="18" charset="0"/>
            </a:endParaRPr>
          </a:p>
        </p:txBody>
      </p:sp>
      <p:cxnSp>
        <p:nvCxnSpPr>
          <p:cNvPr id="42" name="Line 5"/>
          <p:cNvCxnSpPr>
            <a:cxnSpLocks noChangeShapeType="1"/>
          </p:cNvCxnSpPr>
          <p:nvPr/>
        </p:nvCxnSpPr>
        <p:spPr bwMode="auto">
          <a:xfrm>
            <a:off x="1311005" y="4145177"/>
            <a:ext cx="227443" cy="3903"/>
          </a:xfrm>
          <a:prstGeom prst="line">
            <a:avLst/>
          </a:prstGeom>
          <a:noFill/>
          <a:ln w="9525">
            <a:solidFill>
              <a:srgbClr val="000000"/>
            </a:solidFill>
            <a:round/>
            <a:headEnd/>
            <a:tailEnd/>
          </a:ln>
        </p:spPr>
      </p:cxnSp>
      <p:cxnSp>
        <p:nvCxnSpPr>
          <p:cNvPr id="43" name="Line 5"/>
          <p:cNvCxnSpPr>
            <a:cxnSpLocks noChangeShapeType="1"/>
          </p:cNvCxnSpPr>
          <p:nvPr/>
        </p:nvCxnSpPr>
        <p:spPr bwMode="auto">
          <a:xfrm>
            <a:off x="1311005" y="4718075"/>
            <a:ext cx="227443" cy="3903"/>
          </a:xfrm>
          <a:prstGeom prst="line">
            <a:avLst/>
          </a:prstGeom>
          <a:noFill/>
          <a:ln w="9525">
            <a:solidFill>
              <a:srgbClr val="000000"/>
            </a:solidFill>
            <a:round/>
            <a:headEnd/>
            <a:tailEnd/>
          </a:ln>
        </p:spPr>
      </p:cxnSp>
      <p:sp>
        <p:nvSpPr>
          <p:cNvPr id="44" name="Text Box 11"/>
          <p:cNvSpPr txBox="1">
            <a:spLocks noChangeArrowheads="1"/>
          </p:cNvSpPr>
          <p:nvPr/>
        </p:nvSpPr>
        <p:spPr bwMode="auto">
          <a:xfrm>
            <a:off x="5087094" y="4365104"/>
            <a:ext cx="2736304" cy="864096"/>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ltLang="en-US" sz="1200" b="1" dirty="0" err="1" smtClean="0">
                <a:solidFill>
                  <a:schemeClr val="bg1"/>
                </a:solidFill>
                <a:latin typeface="Times New Roman" pitchFamily="18" charset="0"/>
                <a:cs typeface="Times New Roman" pitchFamily="18" charset="0"/>
              </a:rPr>
              <a:t>Завдання</a:t>
            </a:r>
            <a:r>
              <a:rPr lang="ru-RU" altLang="en-US" sz="1200" b="1" dirty="0" smtClean="0">
                <a:solidFill>
                  <a:schemeClr val="bg1"/>
                </a:solidFill>
                <a:latin typeface="Times New Roman" pitchFamily="18" charset="0"/>
                <a:cs typeface="Times New Roman" pitchFamily="18" charset="0"/>
              </a:rPr>
              <a:t> </a:t>
            </a:r>
            <a:r>
              <a:rPr lang="ru-RU" altLang="en-US" sz="1200" b="1" dirty="0" smtClean="0">
                <a:solidFill>
                  <a:schemeClr val="bg1"/>
                </a:solidFill>
                <a:latin typeface="Times New Roman" pitchFamily="18" charset="0"/>
                <a:cs typeface="Times New Roman" pitchFamily="18" charset="0"/>
              </a:rPr>
              <a:t>3.</a:t>
            </a:r>
            <a:r>
              <a:rPr lang="ru-RU" altLang="en-US" sz="1200" b="1" dirty="0" smtClean="0">
                <a:solidFill>
                  <a:schemeClr val="bg1"/>
                </a:solidFill>
                <a:latin typeface="Times New Roman" pitchFamily="18" charset="0"/>
                <a:cs typeface="Times New Roman" pitchFamily="18" charset="0"/>
              </a:rPr>
              <a:t>2.3. </a:t>
            </a:r>
            <a:r>
              <a:rPr lang="ru-RU" altLang="en-US" sz="1200" dirty="0" err="1" smtClean="0">
                <a:solidFill>
                  <a:schemeClr val="bg1"/>
                </a:solidFill>
                <a:latin typeface="Times New Roman" pitchFamily="18" charset="0"/>
                <a:cs typeface="Times New Roman" pitchFamily="18" charset="0"/>
              </a:rPr>
              <a:t>Посилення</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соціального</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захисту</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і</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підтримки</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громадян</a:t>
            </a:r>
            <a:r>
              <a:rPr lang="ru-RU" altLang="en-US" sz="1200" dirty="0" smtClean="0">
                <a:solidFill>
                  <a:schemeClr val="bg1"/>
                </a:solidFill>
                <a:latin typeface="Times New Roman" pitchFamily="18" charset="0"/>
                <a:cs typeface="Times New Roman" pitchFamily="18" charset="0"/>
              </a:rPr>
              <a:t> та </a:t>
            </a:r>
            <a:r>
              <a:rPr lang="ru-RU" altLang="en-US" sz="1200" dirty="0" err="1" smtClean="0">
                <a:solidFill>
                  <a:schemeClr val="bg1"/>
                </a:solidFill>
                <a:latin typeface="Times New Roman" pitchFamily="18" charset="0"/>
                <a:cs typeface="Times New Roman" pitchFamily="18" charset="0"/>
              </a:rPr>
              <a:t>сімей</a:t>
            </a:r>
            <a:r>
              <a:rPr lang="ru-RU" altLang="en-US" sz="1200" dirty="0" smtClean="0">
                <a:solidFill>
                  <a:schemeClr val="bg1"/>
                </a:solidFill>
                <a:latin typeface="Times New Roman" pitchFamily="18" charset="0"/>
                <a:cs typeface="Times New Roman" pitchFamily="18" charset="0"/>
              </a:rPr>
              <a:t> </a:t>
            </a:r>
            <a:r>
              <a:rPr lang="ru-RU" altLang="en-US" sz="1200" dirty="0" err="1" smtClean="0">
                <a:solidFill>
                  <a:schemeClr val="bg1"/>
                </a:solidFill>
                <a:latin typeface="Times New Roman" pitchFamily="18" charset="0"/>
                <a:cs typeface="Times New Roman" pitchFamily="18" charset="0"/>
              </a:rPr>
              <a:t>вразливих</a:t>
            </a:r>
            <a:r>
              <a:rPr lang="ru-RU" altLang="en-US" sz="1200" dirty="0" smtClean="0">
                <a:solidFill>
                  <a:schemeClr val="bg1"/>
                </a:solidFill>
                <a:latin typeface="Times New Roman" pitchFamily="18" charset="0"/>
                <a:cs typeface="Times New Roman" pitchFamily="18" charset="0"/>
              </a:rPr>
              <a:t> верст </a:t>
            </a:r>
            <a:r>
              <a:rPr lang="ru-RU" altLang="en-US" sz="1200" dirty="0" err="1" smtClean="0">
                <a:solidFill>
                  <a:schemeClr val="bg1"/>
                </a:solidFill>
                <a:latin typeface="Times New Roman" pitchFamily="18" charset="0"/>
                <a:cs typeface="Times New Roman" pitchFamily="18" charset="0"/>
              </a:rPr>
              <a:t>населення</a:t>
            </a:r>
            <a:r>
              <a:rPr lang="ru-RU" altLang="en-US" sz="1200" dirty="0" smtClean="0">
                <a:solidFill>
                  <a:schemeClr val="bg1"/>
                </a:solidFill>
                <a:latin typeface="Times New Roman" pitchFamily="18" charset="0"/>
                <a:cs typeface="Times New Roman" pitchFamily="18" charset="0"/>
              </a:rPr>
              <a:t>.</a:t>
            </a:r>
            <a:endParaRPr lang="uk-UA" altLang="en-US" sz="1200" dirty="0">
              <a:solidFill>
                <a:schemeClr val="bg1"/>
              </a:solidFill>
              <a:latin typeface="Times New Roman" pitchFamily="18" charset="0"/>
              <a:cs typeface="Times New Roman" pitchFamily="18" charset="0"/>
            </a:endParaRPr>
          </a:p>
        </p:txBody>
      </p:sp>
      <p:sp>
        <p:nvSpPr>
          <p:cNvPr id="45" name="Text Box 11"/>
          <p:cNvSpPr txBox="1">
            <a:spLocks noChangeArrowheads="1"/>
          </p:cNvSpPr>
          <p:nvPr/>
        </p:nvSpPr>
        <p:spPr bwMode="auto">
          <a:xfrm>
            <a:off x="5087094" y="5301208"/>
            <a:ext cx="2736304" cy="432048"/>
          </a:xfrm>
          <a:prstGeom prst="rect">
            <a:avLst/>
          </a:prstGeom>
          <a:solidFill>
            <a:srgbClr val="FFFFFF"/>
          </a:solidFill>
          <a:ln w="9525">
            <a:solidFill>
              <a:srgbClr val="000000"/>
            </a:solidFill>
            <a:miter lim="800000"/>
            <a:headEnd/>
            <a:tailEnd/>
          </a:ln>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ltLang="en-US" sz="1200" b="1" dirty="0" err="1" smtClean="0">
                <a:solidFill>
                  <a:schemeClr val="bg1"/>
                </a:solidFill>
                <a:latin typeface="Times New Roman" pitchFamily="18" charset="0"/>
                <a:cs typeface="Times New Roman" pitchFamily="18" charset="0"/>
              </a:rPr>
              <a:t>Завдання</a:t>
            </a:r>
            <a:r>
              <a:rPr lang="ru-RU" altLang="en-US" sz="1200" b="1" dirty="0" smtClean="0">
                <a:solidFill>
                  <a:schemeClr val="bg1"/>
                </a:solidFill>
                <a:latin typeface="Times New Roman" pitchFamily="18" charset="0"/>
                <a:cs typeface="Times New Roman" pitchFamily="18" charset="0"/>
              </a:rPr>
              <a:t> </a:t>
            </a:r>
            <a:r>
              <a:rPr lang="ru-RU" altLang="en-US" sz="1200" b="1" dirty="0" smtClean="0">
                <a:solidFill>
                  <a:schemeClr val="bg1"/>
                </a:solidFill>
                <a:latin typeface="Times New Roman" pitchFamily="18" charset="0"/>
                <a:cs typeface="Times New Roman" pitchFamily="18" charset="0"/>
              </a:rPr>
              <a:t>3.</a:t>
            </a:r>
            <a:r>
              <a:rPr lang="ru-RU" altLang="en-US" sz="1200" b="1" dirty="0" smtClean="0">
                <a:solidFill>
                  <a:schemeClr val="bg1"/>
                </a:solidFill>
                <a:latin typeface="Times New Roman" pitchFamily="18" charset="0"/>
                <a:cs typeface="Times New Roman" pitchFamily="18" charset="0"/>
              </a:rPr>
              <a:t>2.4. </a:t>
            </a:r>
            <a:r>
              <a:rPr lang="ru-RU" altLang="en-US" sz="1200" dirty="0" err="1" smtClean="0">
                <a:solidFill>
                  <a:schemeClr val="bg1"/>
                </a:solidFill>
                <a:latin typeface="Times New Roman" pitchFamily="18" charset="0"/>
                <a:cs typeface="Times New Roman" pitchFamily="18" charset="0"/>
              </a:rPr>
              <a:t>Створення</a:t>
            </a:r>
            <a:r>
              <a:rPr lang="en-US" altLang="en-US" sz="1200" dirty="0" smtClean="0">
                <a:solidFill>
                  <a:schemeClr val="bg1"/>
                </a:solidFill>
                <a:latin typeface="Times New Roman" pitchFamily="18" charset="0"/>
                <a:cs typeface="Times New Roman" pitchFamily="18" charset="0"/>
              </a:rPr>
              <a:t> </a:t>
            </a:r>
            <a:r>
              <a:rPr lang="uk-UA" altLang="en-US" sz="1200" dirty="0" err="1" smtClean="0">
                <a:solidFill>
                  <a:schemeClr val="bg1"/>
                </a:solidFill>
                <a:latin typeface="Times New Roman" pitchFamily="18" charset="0"/>
                <a:cs typeface="Times New Roman" pitchFamily="18" charset="0"/>
              </a:rPr>
              <a:t>безбар</a:t>
            </a:r>
            <a:r>
              <a:rPr lang="en-US" altLang="en-US" sz="1200" dirty="0" smtClean="0">
                <a:solidFill>
                  <a:schemeClr val="bg1"/>
                </a:solidFill>
                <a:latin typeface="Times New Roman" pitchFamily="18" charset="0"/>
                <a:cs typeface="Times New Roman" pitchFamily="18" charset="0"/>
              </a:rPr>
              <a:t>‘</a:t>
            </a:r>
            <a:r>
              <a:rPr lang="uk-UA" altLang="en-US" sz="1200" dirty="0" err="1" smtClean="0">
                <a:solidFill>
                  <a:schemeClr val="bg1"/>
                </a:solidFill>
                <a:latin typeface="Times New Roman" pitchFamily="18" charset="0"/>
                <a:cs typeface="Times New Roman" pitchFamily="18" charset="0"/>
              </a:rPr>
              <a:t>єрного</a:t>
            </a:r>
            <a:r>
              <a:rPr lang="uk-UA" altLang="en-US" sz="1200" dirty="0" smtClean="0">
                <a:solidFill>
                  <a:schemeClr val="bg1"/>
                </a:solidFill>
                <a:latin typeface="Times New Roman" pitchFamily="18" charset="0"/>
                <a:cs typeface="Times New Roman" pitchFamily="18" charset="0"/>
              </a:rPr>
              <a:t> простору.</a:t>
            </a:r>
            <a:r>
              <a:rPr lang="ru-RU" altLang="en-US" sz="1200" dirty="0" smtClean="0">
                <a:solidFill>
                  <a:schemeClr val="bg1"/>
                </a:solidFill>
                <a:latin typeface="Times New Roman" pitchFamily="18" charset="0"/>
                <a:cs typeface="Times New Roman" pitchFamily="18" charset="0"/>
              </a:rPr>
              <a:t> </a:t>
            </a:r>
            <a:endParaRPr lang="uk-UA" altLang="en-US" sz="1200" dirty="0">
              <a:solidFill>
                <a:schemeClr val="bg1"/>
              </a:solidFill>
              <a:latin typeface="Times New Roman" pitchFamily="18" charset="0"/>
              <a:cs typeface="Times New Roman" pitchFamily="18" charset="0"/>
            </a:endParaRPr>
          </a:p>
        </p:txBody>
      </p:sp>
      <p:cxnSp>
        <p:nvCxnSpPr>
          <p:cNvPr id="46" name="Line 5"/>
          <p:cNvCxnSpPr>
            <a:cxnSpLocks noChangeShapeType="1"/>
          </p:cNvCxnSpPr>
          <p:nvPr/>
        </p:nvCxnSpPr>
        <p:spPr bwMode="auto">
          <a:xfrm>
            <a:off x="4871070" y="4797152"/>
            <a:ext cx="177771" cy="3568"/>
          </a:xfrm>
          <a:prstGeom prst="line">
            <a:avLst/>
          </a:prstGeom>
          <a:noFill/>
          <a:ln w="9525">
            <a:solidFill>
              <a:srgbClr val="000000"/>
            </a:solidFill>
            <a:round/>
            <a:headEnd/>
            <a:tailEnd/>
          </a:ln>
        </p:spPr>
      </p:cxnSp>
      <p:cxnSp>
        <p:nvCxnSpPr>
          <p:cNvPr id="47" name="Line 5"/>
          <p:cNvCxnSpPr>
            <a:cxnSpLocks noChangeShapeType="1"/>
          </p:cNvCxnSpPr>
          <p:nvPr/>
        </p:nvCxnSpPr>
        <p:spPr bwMode="auto">
          <a:xfrm>
            <a:off x="4909323" y="5513664"/>
            <a:ext cx="177771" cy="3568"/>
          </a:xfrm>
          <a:prstGeom prst="line">
            <a:avLst/>
          </a:prstGeom>
          <a:noFill/>
          <a:ln w="9525">
            <a:solidFill>
              <a:srgbClr val="000000"/>
            </a:solidFill>
            <a:round/>
            <a:headEnd/>
            <a:tailEnd/>
          </a:ln>
        </p:spPr>
      </p:cxn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16"/>
          <p:cNvSpPr txBox="1"/>
          <p:nvPr/>
        </p:nvSpPr>
        <p:spPr>
          <a:xfrm>
            <a:off x="1157237" y="3238500"/>
            <a:ext cx="8794639"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4000" dirty="0" err="1">
                <a:solidFill>
                  <a:schemeClr val="bg1"/>
                </a:solidFill>
                <a:latin typeface="Montserrat Black"/>
                <a:ea typeface="Montserrat Black"/>
                <a:cs typeface="Montserrat Black"/>
                <a:sym typeface="Montserrat Black"/>
              </a:rPr>
              <a:t>Відбір</a:t>
            </a:r>
            <a:r>
              <a:rPr lang="ru-RU" sz="4000" dirty="0">
                <a:solidFill>
                  <a:schemeClr val="bg1"/>
                </a:solidFill>
                <a:latin typeface="Montserrat Black"/>
                <a:ea typeface="Montserrat Black"/>
                <a:cs typeface="Montserrat Black"/>
                <a:sym typeface="Montserrat Black"/>
              </a:rPr>
              <a:t>/</a:t>
            </a:r>
            <a:r>
              <a:rPr lang="ru-RU" sz="4000" dirty="0" err="1">
                <a:solidFill>
                  <a:schemeClr val="bg1"/>
                </a:solidFill>
                <a:latin typeface="Montserrat Black"/>
                <a:ea typeface="Montserrat Black"/>
                <a:cs typeface="Montserrat Black"/>
                <a:sym typeface="Montserrat Black"/>
              </a:rPr>
              <a:t>корегування</a:t>
            </a:r>
            <a:r>
              <a:rPr lang="ru-RU" sz="4000" dirty="0">
                <a:solidFill>
                  <a:schemeClr val="bg1"/>
                </a:solidFill>
                <a:latin typeface="Montserrat Black"/>
                <a:ea typeface="Montserrat Black"/>
                <a:cs typeface="Montserrat Black"/>
                <a:sym typeface="Montserrat Black"/>
              </a:rPr>
              <a:t> </a:t>
            </a:r>
            <a:r>
              <a:rPr lang="ru-RU" sz="4000" dirty="0" err="1">
                <a:solidFill>
                  <a:schemeClr val="bg1"/>
                </a:solidFill>
                <a:latin typeface="Montserrat Black"/>
                <a:ea typeface="Montserrat Black"/>
                <a:cs typeface="Montserrat Black"/>
                <a:sym typeface="Montserrat Black"/>
              </a:rPr>
              <a:t>технічних</a:t>
            </a:r>
            <a:r>
              <a:rPr lang="ru-RU" sz="4000" dirty="0">
                <a:solidFill>
                  <a:schemeClr val="bg1"/>
                </a:solidFill>
                <a:latin typeface="Montserrat Black"/>
                <a:ea typeface="Montserrat Black"/>
                <a:cs typeface="Montserrat Black"/>
                <a:sym typeface="Montserrat Black"/>
              </a:rPr>
              <a:t> </a:t>
            </a:r>
            <a:r>
              <a:rPr lang="ru-RU" sz="4000" dirty="0" err="1">
                <a:solidFill>
                  <a:schemeClr val="bg1"/>
                </a:solidFill>
                <a:latin typeface="Montserrat Black"/>
                <a:ea typeface="Montserrat Black"/>
                <a:cs typeface="Montserrat Black"/>
                <a:sym typeface="Montserrat Black"/>
              </a:rPr>
              <a:t>завдань</a:t>
            </a:r>
            <a:r>
              <a:rPr lang="ru-RU" sz="4000" dirty="0">
                <a:solidFill>
                  <a:schemeClr val="bg1"/>
                </a:solidFill>
                <a:latin typeface="Montserrat Black"/>
                <a:ea typeface="Montserrat Black"/>
                <a:cs typeface="Montserrat Black"/>
                <a:sym typeface="Montserrat Black"/>
              </a:rPr>
              <a:t> на </a:t>
            </a:r>
            <a:r>
              <a:rPr lang="ru-RU" sz="4000" dirty="0" err="1">
                <a:solidFill>
                  <a:schemeClr val="bg1"/>
                </a:solidFill>
                <a:latin typeface="Montserrat Black"/>
                <a:ea typeface="Montserrat Black"/>
                <a:cs typeface="Montserrat Black"/>
                <a:sym typeface="Montserrat Black"/>
              </a:rPr>
              <a:t>проекти</a:t>
            </a:r>
            <a:r>
              <a:rPr lang="ru-RU" sz="4000" dirty="0">
                <a:solidFill>
                  <a:schemeClr val="bg1"/>
                </a:solidFill>
                <a:latin typeface="Montserrat Black"/>
                <a:ea typeface="Montserrat Black"/>
                <a:cs typeface="Montserrat Black"/>
                <a:sym typeface="Montserrat Black"/>
              </a:rPr>
              <a:t> </a:t>
            </a:r>
            <a:r>
              <a:rPr lang="ru-RU" sz="4000" dirty="0" err="1">
                <a:solidFill>
                  <a:schemeClr val="bg1"/>
                </a:solidFill>
                <a:latin typeface="Montserrat Black"/>
                <a:ea typeface="Montserrat Black"/>
                <a:cs typeface="Montserrat Black"/>
                <a:sym typeface="Montserrat Black"/>
              </a:rPr>
              <a:t>розвитку</a:t>
            </a:r>
            <a:r>
              <a:rPr lang="ru-RU" sz="4000" dirty="0">
                <a:solidFill>
                  <a:schemeClr val="bg1"/>
                </a:solidFill>
                <a:latin typeface="Montserrat Black"/>
                <a:ea typeface="Montserrat Black"/>
                <a:cs typeface="Montserrat Black"/>
                <a:sym typeface="Montserrat Black"/>
              </a:rPr>
              <a:t> для плану </a:t>
            </a:r>
            <a:r>
              <a:rPr lang="ru-RU" sz="4000" dirty="0" err="1">
                <a:solidFill>
                  <a:schemeClr val="bg1"/>
                </a:solidFill>
                <a:latin typeface="Montserrat Black"/>
                <a:ea typeface="Montserrat Black"/>
                <a:cs typeface="Montserrat Black"/>
                <a:sym typeface="Montserrat Black"/>
              </a:rPr>
              <a:t>заходів</a:t>
            </a:r>
            <a:r>
              <a:rPr lang="ru-RU" sz="4000" dirty="0">
                <a:solidFill>
                  <a:schemeClr val="bg1"/>
                </a:solidFill>
                <a:latin typeface="Montserrat Black"/>
                <a:ea typeface="Montserrat Black"/>
                <a:cs typeface="Montserrat Black"/>
                <a:sym typeface="Montserrat Black"/>
              </a:rPr>
              <a:t> з </a:t>
            </a:r>
            <a:r>
              <a:rPr lang="ru-RU" sz="4000" dirty="0" err="1">
                <a:solidFill>
                  <a:schemeClr val="bg1"/>
                </a:solidFill>
                <a:latin typeface="Montserrat Black"/>
                <a:ea typeface="Montserrat Black"/>
                <a:cs typeface="Montserrat Black"/>
                <a:sym typeface="Montserrat Black"/>
              </a:rPr>
              <a:t>реалізації</a:t>
            </a:r>
            <a:r>
              <a:rPr lang="ru-RU" sz="4000" dirty="0">
                <a:solidFill>
                  <a:schemeClr val="bg1"/>
                </a:solidFill>
                <a:latin typeface="Montserrat Black"/>
                <a:ea typeface="Montserrat Black"/>
                <a:cs typeface="Montserrat Black"/>
                <a:sym typeface="Montserrat Black"/>
              </a:rPr>
              <a:t> </a:t>
            </a:r>
            <a:r>
              <a:rPr lang="ru-RU" sz="4000" dirty="0" err="1">
                <a:solidFill>
                  <a:schemeClr val="bg1"/>
                </a:solidFill>
                <a:latin typeface="Montserrat Black"/>
                <a:ea typeface="Montserrat Black"/>
                <a:cs typeface="Montserrat Black"/>
                <a:sym typeface="Montserrat Black"/>
              </a:rPr>
              <a:t>Стратегії</a:t>
            </a:r>
            <a:endParaRPr lang="ru-RU" sz="4000" dirty="0">
              <a:solidFill>
                <a:schemeClr val="bg1"/>
              </a:solidFill>
              <a:latin typeface="Montserrat Black"/>
              <a:ea typeface="Montserrat Black"/>
              <a:cs typeface="Montserrat Black"/>
              <a:sym typeface="Montserrat Black"/>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E77FE09-D3D9-DF9B-758F-28BC7769C0E1}"/>
              </a:ext>
            </a:extLst>
          </p:cNvPr>
          <p:cNvSpPr txBox="1"/>
          <p:nvPr/>
        </p:nvSpPr>
        <p:spPr>
          <a:xfrm>
            <a:off x="498475" y="690325"/>
            <a:ext cx="10998200" cy="978729"/>
          </a:xfrm>
          <a:prstGeom prst="rect">
            <a:avLst/>
          </a:prstGeom>
          <a:noFill/>
        </p:spPr>
        <p:txBody>
          <a:bodyPr wrap="square">
            <a:spAutoFit/>
          </a:bodyPr>
          <a:lstStyle/>
          <a:p>
            <a:pPr lvl="0" algn="ctr">
              <a:lnSpc>
                <a:spcPct val="90000"/>
              </a:lnSpc>
              <a:spcBef>
                <a:spcPct val="0"/>
              </a:spcBef>
              <a:defRPr/>
            </a:pPr>
            <a:r>
              <a:rPr lang="uk-UA" sz="3200" b="1" dirty="0" smtClean="0">
                <a:solidFill>
                  <a:schemeClr val="bg1"/>
                </a:solidFill>
                <a:latin typeface="Times New Roman" pitchFamily="18" charset="0"/>
                <a:cs typeface="Times New Roman" pitchFamily="18" charset="0"/>
              </a:rPr>
              <a:t>Обговорення та корегування </a:t>
            </a:r>
            <a:r>
              <a:rPr lang="uk-UA" sz="3200" b="1" dirty="0">
                <a:solidFill>
                  <a:schemeClr val="bg1"/>
                </a:solidFill>
                <a:latin typeface="Times New Roman" pitchFamily="18" charset="0"/>
                <a:cs typeface="Times New Roman" pitchFamily="18" charset="0"/>
              </a:rPr>
              <a:t>технічних </a:t>
            </a:r>
            <a:r>
              <a:rPr lang="uk-UA" sz="3200" b="1" dirty="0" smtClean="0">
                <a:solidFill>
                  <a:schemeClr val="bg1"/>
                </a:solidFill>
                <a:latin typeface="Times New Roman" pitchFamily="18" charset="0"/>
                <a:cs typeface="Times New Roman" pitchFamily="18" charset="0"/>
              </a:rPr>
              <a:t>завдань </a:t>
            </a:r>
            <a:r>
              <a:rPr lang="uk-UA" sz="3200" b="1" dirty="0">
                <a:solidFill>
                  <a:schemeClr val="bg1"/>
                </a:solidFill>
                <a:latin typeface="Times New Roman" pitchFamily="18" charset="0"/>
                <a:cs typeface="Times New Roman" pitchFamily="18" charset="0"/>
              </a:rPr>
              <a:t>на </a:t>
            </a:r>
            <a:r>
              <a:rPr lang="uk-UA" sz="3200" b="1" dirty="0" err="1" smtClean="0">
                <a:solidFill>
                  <a:schemeClr val="bg1"/>
                </a:solidFill>
                <a:latin typeface="Times New Roman" pitchFamily="18" charset="0"/>
                <a:cs typeface="Times New Roman" pitchFamily="18" charset="0"/>
              </a:rPr>
              <a:t>проєкти</a:t>
            </a:r>
            <a:r>
              <a:rPr lang="uk-UA" sz="3200" b="1" dirty="0" smtClean="0">
                <a:solidFill>
                  <a:schemeClr val="bg1"/>
                </a:solidFill>
                <a:latin typeface="Times New Roman" pitchFamily="18" charset="0"/>
                <a:cs typeface="Times New Roman" pitchFamily="18" charset="0"/>
              </a:rPr>
              <a:t> розвитку до </a:t>
            </a:r>
            <a:r>
              <a:rPr lang="uk-UA" sz="3200" b="1" dirty="0">
                <a:solidFill>
                  <a:schemeClr val="bg1"/>
                </a:solidFill>
                <a:latin typeface="Times New Roman" pitchFamily="18" charset="0"/>
                <a:cs typeface="Times New Roman" pitchFamily="18" charset="0"/>
              </a:rPr>
              <a:t>плану заходів з реалізації Стратегії </a:t>
            </a:r>
            <a:endParaRPr kumimoji="0" lang="uk-UA"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6146" name="Picture 2"/>
          <p:cNvPicPr>
            <a:picLocks noChangeAspect="1" noChangeArrowheads="1"/>
          </p:cNvPicPr>
          <p:nvPr/>
        </p:nvPicPr>
        <p:blipFill>
          <a:blip r:embed="rId2"/>
          <a:srcRect l="16394" t="20553" r="16353"/>
          <a:stretch>
            <a:fillRect/>
          </a:stretch>
        </p:blipFill>
        <p:spPr bwMode="auto">
          <a:xfrm>
            <a:off x="2447384" y="2222500"/>
            <a:ext cx="7275008" cy="4471671"/>
          </a:xfrm>
          <a:prstGeom prst="rect">
            <a:avLst/>
          </a:prstGeom>
          <a:noFill/>
          <a:ln w="9525">
            <a:noFill/>
            <a:miter lim="800000"/>
            <a:headEnd/>
            <a:tailEnd/>
          </a:ln>
        </p:spPr>
      </p:pic>
    </p:spTree>
    <p:extLst>
      <p:ext uri="{BB962C8B-B14F-4D97-AF65-F5344CB8AC3E}">
        <p14:creationId xmlns:p14="http://schemas.microsoft.com/office/powerpoint/2010/main" xmlns="" val="2887381664"/>
      </p:ext>
    </p:extLst>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16"/>
          <p:cNvSpPr txBox="1"/>
          <p:nvPr/>
        </p:nvSpPr>
        <p:spPr>
          <a:xfrm>
            <a:off x="285045" y="421989"/>
            <a:ext cx="1112273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2400" dirty="0" err="1">
                <a:solidFill>
                  <a:schemeClr val="bg1"/>
                </a:solidFill>
                <a:latin typeface="Montserrat Black"/>
                <a:ea typeface="Montserrat Black"/>
                <a:cs typeface="Montserrat Black"/>
                <a:sym typeface="Montserrat Black"/>
              </a:rPr>
              <a:t>Підготовка</a:t>
            </a:r>
            <a:r>
              <a:rPr lang="ru-RU" sz="2400" dirty="0">
                <a:solidFill>
                  <a:schemeClr val="bg1"/>
                </a:solidFill>
                <a:latin typeface="Montserrat Black"/>
                <a:ea typeface="Montserrat Black"/>
                <a:cs typeface="Montserrat Black"/>
                <a:sym typeface="Montserrat Black"/>
              </a:rPr>
              <a:t> </a:t>
            </a:r>
            <a:r>
              <a:rPr lang="ru-RU" sz="2400" dirty="0" err="1">
                <a:solidFill>
                  <a:schemeClr val="bg1"/>
                </a:solidFill>
                <a:latin typeface="Montserrat Black"/>
                <a:ea typeface="Montserrat Black"/>
                <a:cs typeface="Montserrat Black"/>
                <a:sym typeface="Montserrat Black"/>
              </a:rPr>
              <a:t>системи</a:t>
            </a:r>
            <a:r>
              <a:rPr lang="ru-RU" sz="2400" dirty="0">
                <a:solidFill>
                  <a:schemeClr val="bg1"/>
                </a:solidFill>
                <a:latin typeface="Montserrat Black"/>
                <a:ea typeface="Montserrat Black"/>
                <a:cs typeface="Montserrat Black"/>
                <a:sym typeface="Montserrat Black"/>
              </a:rPr>
              <a:t> </a:t>
            </a:r>
            <a:r>
              <a:rPr lang="ru-RU" sz="2400" dirty="0" err="1">
                <a:solidFill>
                  <a:schemeClr val="bg1"/>
                </a:solidFill>
                <a:latin typeface="Montserrat Black"/>
                <a:ea typeface="Montserrat Black"/>
                <a:cs typeface="Montserrat Black"/>
                <a:sym typeface="Montserrat Black"/>
              </a:rPr>
              <a:t>моніторингу</a:t>
            </a:r>
            <a:r>
              <a:rPr lang="ru-RU" sz="2400" dirty="0">
                <a:solidFill>
                  <a:schemeClr val="bg1"/>
                </a:solidFill>
                <a:latin typeface="Montserrat Black"/>
                <a:ea typeface="Montserrat Black"/>
                <a:cs typeface="Montserrat Black"/>
                <a:sym typeface="Montserrat Black"/>
              </a:rPr>
              <a:t> </a:t>
            </a:r>
            <a:r>
              <a:rPr lang="ru-RU" sz="2400" dirty="0" err="1">
                <a:solidFill>
                  <a:schemeClr val="bg1"/>
                </a:solidFill>
                <a:latin typeface="Montserrat Black"/>
                <a:ea typeface="Montserrat Black"/>
                <a:cs typeface="Montserrat Black"/>
                <a:sym typeface="Montserrat Black"/>
              </a:rPr>
              <a:t>Стратегії</a:t>
            </a:r>
            <a:r>
              <a:rPr lang="ru-RU" sz="2400" dirty="0">
                <a:solidFill>
                  <a:schemeClr val="bg1"/>
                </a:solidFill>
                <a:latin typeface="Montserrat Black"/>
                <a:ea typeface="Montserrat Black"/>
                <a:cs typeface="Montserrat Black"/>
                <a:sym typeface="Montserrat Black"/>
              </a:rPr>
              <a:t> </a:t>
            </a:r>
          </a:p>
        </p:txBody>
      </p:sp>
      <p:pic>
        <p:nvPicPr>
          <p:cNvPr id="7170" name="Picture 2"/>
          <p:cNvPicPr>
            <a:picLocks noChangeAspect="1" noChangeArrowheads="1"/>
          </p:cNvPicPr>
          <p:nvPr/>
        </p:nvPicPr>
        <p:blipFill>
          <a:blip r:embed="rId3"/>
          <a:srcRect b="48000"/>
          <a:stretch>
            <a:fillRect/>
          </a:stretch>
        </p:blipFill>
        <p:spPr bwMode="auto">
          <a:xfrm>
            <a:off x="2235200" y="987425"/>
            <a:ext cx="7200900" cy="1362075"/>
          </a:xfrm>
          <a:prstGeom prst="rect">
            <a:avLst/>
          </a:prstGeom>
          <a:noFill/>
          <a:ln w="9525">
            <a:noFill/>
            <a:miter lim="800000"/>
            <a:headEnd/>
            <a:tailEnd/>
          </a:ln>
        </p:spPr>
      </p:pic>
      <p:pic>
        <p:nvPicPr>
          <p:cNvPr id="7171" name="Picture 3"/>
          <p:cNvPicPr>
            <a:picLocks noChangeAspect="1" noChangeArrowheads="1"/>
          </p:cNvPicPr>
          <p:nvPr/>
        </p:nvPicPr>
        <p:blipFill>
          <a:blip r:embed="rId4"/>
          <a:srcRect/>
          <a:stretch>
            <a:fillRect/>
          </a:stretch>
        </p:blipFill>
        <p:spPr bwMode="auto">
          <a:xfrm>
            <a:off x="2247900" y="3378200"/>
            <a:ext cx="7134225" cy="3400425"/>
          </a:xfrm>
          <a:prstGeom prst="rect">
            <a:avLst/>
          </a:prstGeom>
          <a:noFill/>
          <a:ln w="9525">
            <a:noFill/>
            <a:miter lim="800000"/>
            <a:headEnd/>
            <a:tailEnd/>
          </a:ln>
        </p:spPr>
      </p:pic>
      <p:pic>
        <p:nvPicPr>
          <p:cNvPr id="7" name="Picture 2"/>
          <p:cNvPicPr>
            <a:picLocks noChangeAspect="1" noChangeArrowheads="1"/>
          </p:cNvPicPr>
          <p:nvPr/>
        </p:nvPicPr>
        <p:blipFill>
          <a:blip r:embed="rId3"/>
          <a:srcRect t="65576"/>
          <a:stretch>
            <a:fillRect/>
          </a:stretch>
        </p:blipFill>
        <p:spPr bwMode="auto">
          <a:xfrm>
            <a:off x="2219325" y="2336800"/>
            <a:ext cx="7200900" cy="901700"/>
          </a:xfrm>
          <a:prstGeom prst="rect">
            <a:avLst/>
          </a:prstGeom>
          <a:noFill/>
          <a:ln w="9525">
            <a:noFill/>
            <a:miter lim="800000"/>
            <a:headEnd/>
            <a:tailEnd/>
          </a:ln>
        </p:spPr>
      </p:pic>
    </p:spTree>
    <p:extLst>
      <p:ext uri="{BB962C8B-B14F-4D97-AF65-F5344CB8AC3E}">
        <p14:creationId xmlns:p14="http://schemas.microsoft.com/office/powerpoint/2010/main" xmlns="" val="3254804675"/>
      </p:ext>
    </p:extLst>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Geometric annual presentation_Win32_EF_V6" id="{C39D9A21-4858-4087-9FF0-28F21031D048}" vid="{7480821C-154D-4ED6-BEAB-DBC9D20F13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F8A7A7B6DE4E4478F719DD3E6006383" ma:contentTypeVersion="9" ma:contentTypeDescription="Ein neues Dokument erstellen." ma:contentTypeScope="" ma:versionID="39bce0d708272b4457c5e2f46a13fb1a">
  <xsd:schema xmlns:xsd="http://www.w3.org/2001/XMLSchema" xmlns:xs="http://www.w3.org/2001/XMLSchema" xmlns:p="http://schemas.microsoft.com/office/2006/metadata/properties" xmlns:ns2="159bb7cd-54bb-4df8-b2d2-8df4bb5905c8" targetNamespace="http://schemas.microsoft.com/office/2006/metadata/properties" ma:root="true" ma:fieldsID="7b411eec5c8350049e1bc3dba1fc8d74" ns2:_="">
    <xsd:import namespace="159bb7cd-54bb-4df8-b2d2-8df4bb5905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9bb7cd-54bb-4df8-b2d2-8df4bb590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82ED75-4697-499A-AF79-13430B085304}">
  <ds:schemaRefs>
    <ds:schemaRef ds:uri="http://schemas.microsoft.com/sharepoint/v3/contenttype/forms"/>
  </ds:schemaRefs>
</ds:datastoreItem>
</file>

<file path=customXml/itemProps2.xml><?xml version="1.0" encoding="utf-8"?>
<ds:datastoreItem xmlns:ds="http://schemas.openxmlformats.org/officeDocument/2006/customXml" ds:itemID="{F877B3C0-1EB2-49DB-A49F-4E8F4FDDD67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04CB4A6-957B-4E39-B511-170CA3A77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9bb7cd-54bb-4df8-b2d2-8df4bb590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Geometric annual presentation</Template>
  <TotalTime>11398</TotalTime>
  <Words>783</Words>
  <Application>Microsoft Office PowerPoint</Application>
  <PresentationFormat>Произвольный</PresentationFormat>
  <Paragraphs>103</Paragraphs>
  <Slides>11</Slides>
  <Notes>5</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11</vt:i4>
      </vt:variant>
    </vt:vector>
  </HeadingPairs>
  <TitlesOfParts>
    <vt:vector size="24" baseType="lpstr">
      <vt:lpstr>Arial</vt:lpstr>
      <vt:lpstr>Times New Roman</vt:lpstr>
      <vt:lpstr>Franklin Gothic Book</vt:lpstr>
      <vt:lpstr>Montserrat</vt:lpstr>
      <vt:lpstr>Calibri</vt:lpstr>
      <vt:lpstr>Yu Mincho</vt:lpstr>
      <vt:lpstr>Wingdings</vt:lpstr>
      <vt:lpstr>Montserrat Black</vt:lpstr>
      <vt:lpstr>Montserrat Light</vt:lpstr>
      <vt:lpstr>Franklin Gothic Demi</vt:lpstr>
      <vt:lpstr>Montserrat Medium</vt:lpstr>
      <vt:lpstr>Montserrat SemiBold</vt:lpstr>
      <vt:lpstr>Custom</vt:lpstr>
      <vt:lpstr>Слайд 1</vt:lpstr>
      <vt:lpstr>Слайд 2</vt:lpstr>
      <vt:lpstr>Слайд 3</vt:lpstr>
      <vt:lpstr>Слайд 4</vt:lpstr>
      <vt:lpstr>Слайд 5</vt:lpstr>
      <vt:lpstr>Слайд 6</vt:lpstr>
      <vt:lpstr>Слайд 7</vt:lpstr>
      <vt:lpstr>Слайд 8</vt:lpstr>
      <vt:lpstr>Слайд 9</vt:lpstr>
      <vt:lpstr>Показники/індикатори</vt:lpstr>
      <vt:lpstr>Слайд 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Agenciya</cp:lastModifiedBy>
  <cp:revision>646</cp:revision>
  <dcterms:created xsi:type="dcterms:W3CDTF">2021-07-20T21:08:38Z</dcterms:created>
  <dcterms:modified xsi:type="dcterms:W3CDTF">2024-01-04T14:17:04Z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0x0101003F8A7A7B6DE4E4478F719DD3E6006383</vt:lpwstr>
  </property>
</Properties>
</file>