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9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DE8"/>
    <a:srgbClr val="FBE4DD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08" y="-2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&#1057;&#1045;&#1040;%20&#1086;&#1090;&#1088;&#1080;&#1084;&#1072;&#1085;&#1110;%20&#1076;&#1072;&#1085;&#1110;\9%20&#1057;&#1045;&#1040;%20&#1092;&#1110;&#1085;&#1072;&#1085;&#1089;&#1086;&#1074;&#1077;%20&#1091;&#1087;&#1088;&#1072;&#1074;&#1083;&#1110;&#1085;&#1085;&#1103;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&#1057;&#1045;&#1040;%20&#1086;&#1090;&#1088;&#1080;&#1084;&#1072;&#1085;&#1110;%20&#1076;&#1072;&#1085;&#1110;\9%20&#1057;&#1045;&#1040;%20&#1092;&#1110;&#1085;&#1072;&#1085;&#1089;&#1086;&#1074;&#1077;%20&#1091;&#1087;&#1088;&#1072;&#1074;&#1083;&#1110;&#1085;&#1085;&#1103;.xlsx" TargetMode="External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&#1057;&#1045;&#1040;%20&#1086;&#1090;&#1088;&#1080;&#1084;&#1072;&#1085;&#1110;%20&#1076;&#1072;&#1085;&#1110;\9%20&#1057;&#1045;&#1040;%20&#1092;&#1110;&#1085;&#1072;&#1085;&#1089;&#1086;&#1074;&#1077;%20&#1091;&#1087;&#1088;&#1072;&#1074;&#1083;&#1110;&#1085;&#1085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&#1057;&#1045;&#1040;%20&#1086;&#1090;&#1088;&#1080;&#1084;&#1072;&#1085;&#1110;%20&#1076;&#1072;&#1085;&#1110;\9%20&#1057;&#1045;&#1040;%20&#1092;&#1110;&#1085;&#1072;&#1085;&#1089;&#1086;&#1074;&#1077;%20&#1091;&#1087;&#1088;&#1072;&#1074;&#1083;&#1110;&#1085;&#1085;&#110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&#1057;&#1045;&#1040;%20&#1086;&#1090;&#1088;&#1080;&#1084;&#1072;&#1085;&#1110;%20&#1076;&#1072;&#1085;&#1110;\9%20&#1057;&#1045;&#1040;%20&#1092;&#1110;&#1085;&#1072;&#1085;&#1089;&#1086;&#1074;&#1077;%20&#1091;&#1087;&#1088;&#1072;&#1074;&#1083;&#1110;&#1085;&#1085;&#110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&#1057;&#1045;&#1040;%20&#1086;&#1090;&#1088;&#1080;&#1084;&#1072;&#1085;&#1110;%20&#1076;&#1072;&#1085;&#1110;\9%20&#1057;&#1045;&#1040;%20&#1092;&#1110;&#1085;&#1072;&#1085;&#1089;&#1086;&#1074;&#1077;%20&#1091;&#1087;&#1088;&#1072;&#1074;&#1083;&#1110;&#1085;&#1085;&#110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&#1057;&#1045;&#1040;%20&#1086;&#1090;&#1088;&#1080;&#1084;&#1072;&#1085;&#1110;%20&#1076;&#1072;&#1085;&#1110;\9%20&#1057;&#1045;&#1040;%20&#1092;&#1110;&#1085;&#1072;&#1085;&#1089;&#1086;&#1074;&#1077;%20&#1091;&#1087;&#1088;&#1072;&#1074;&#1083;&#1110;&#1085;&#1085;&#1103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&#1057;&#1045;&#1040;%20&#1086;&#1090;&#1088;&#1080;&#1084;&#1072;&#1085;&#1110;%20&#1076;&#1072;&#1085;&#1110;\9%20&#1057;&#1045;&#1040;%20&#1092;&#1110;&#1085;&#1072;&#1085;&#1089;&#1086;&#1074;&#1077;%20&#1091;&#1087;&#1088;&#1072;&#1074;&#1083;&#1110;&#1085;&#1085;&#1103;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&#1057;&#1045;&#1040;%20&#1086;&#1090;&#1088;&#1080;&#1084;&#1072;&#1085;&#1110;%20&#1076;&#1072;&#1085;&#1110;\9%20&#1057;&#1045;&#1040;%20&#1092;&#1110;&#1085;&#1072;&#1085;&#1089;&#1086;&#1074;&#1077;%20&#1091;&#1087;&#1088;&#1072;&#1074;&#1083;&#1110;&#1085;&#1085;&#1103;.xlsx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&#1057;&#1045;&#1040;%20&#1086;&#1090;&#1088;&#1080;&#1084;&#1072;&#1085;&#1110;%20&#1076;&#1072;&#1085;&#1110;\9%20&#1057;&#1045;&#1040;%20&#1092;&#1110;&#1085;&#1072;&#1085;&#1089;&#1086;&#1074;&#1077;%20&#1091;&#1087;&#1088;&#1072;&#1074;&#1083;&#1110;&#1085;&#1085;&#1103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enciya\Desktop\&#1030;&#1085;&#1092;&#1086;&#1088;&#1084;&#1072;&#1094;&#1110;&#1103;%20&#1047;&#1110;&#1085;&#1095;&#1091;&#1082;\&#1057;&#1058;&#1056;&#1040;&#1058;&#1045;&#1043;&#1030;&#1071;%202023\&#1057;&#1045;&#1040;%20&#1086;&#1090;&#1088;&#1080;&#1084;&#1072;&#1085;&#1110;%20&#1076;&#1072;&#1085;&#1110;\9%20&#1057;&#1045;&#1040;%20&#1092;&#1110;&#1085;&#1072;&#1085;&#1089;&#1086;&#1074;&#1077;%20&#1091;&#1087;&#1088;&#1072;&#1074;&#1083;&#1110;&#1085;&#1085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34"/>
  <c:chart>
    <c:title>
      <c:tx>
        <c:rich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b="1" i="0" baseline="0">
                <a:latin typeface="Times New Roman" pitchFamily="18" charset="0"/>
                <a:cs typeface="Times New Roman" pitchFamily="18" charset="0"/>
              </a:rPr>
              <a:t>Демографічна ситуація </a:t>
            </a:r>
            <a:r>
              <a:rPr lang="uk-UA" sz="1600" b="1" i="0" baseline="0">
                <a:latin typeface="Times New Roman" pitchFamily="18" charset="0"/>
                <a:cs typeface="Times New Roman" pitchFamily="18" charset="0"/>
              </a:rPr>
              <a:t>Нетішинської</a:t>
            </a:r>
            <a:r>
              <a:rPr lang="ru-RU" sz="1600" b="1" i="0" baseline="0">
                <a:latin typeface="Times New Roman" pitchFamily="18" charset="0"/>
                <a:cs typeface="Times New Roman" pitchFamily="18" charset="0"/>
              </a:rPr>
              <a:t> міської територіальної громади</a:t>
            </a:r>
            <a:endParaRPr lang="uk-UA" sz="140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095990906670749"/>
          <c:y val="1.5118086718222941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9.8660814294636801E-2"/>
          <c:y val="0.12790880791063908"/>
          <c:w val="0.8814113114965475"/>
          <c:h val="0.67416580686035188"/>
        </c:manualLayout>
      </c:layout>
      <c:bar3DChart>
        <c:barDir val="col"/>
        <c:grouping val="clustered"/>
        <c:ser>
          <c:idx val="0"/>
          <c:order val="0"/>
          <c:tx>
            <c:strRef>
              <c:f>Лист2!$B$3</c:f>
              <c:strCache>
                <c:ptCount val="1"/>
                <c:pt idx="0">
                  <c:v>Нетішинська міська територіальна громада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 b="1" u="sng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Val val="1"/>
          </c:dLbls>
          <c:cat>
            <c:numRef>
              <c:f>Лист2!$C$2:$H$2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Лист2!$C$3:$H$3</c:f>
              <c:numCache>
                <c:formatCode>General</c:formatCode>
                <c:ptCount val="6"/>
                <c:pt idx="0">
                  <c:v>36921</c:v>
                </c:pt>
                <c:pt idx="1">
                  <c:v>36832</c:v>
                </c:pt>
                <c:pt idx="2">
                  <c:v>36746</c:v>
                </c:pt>
                <c:pt idx="3">
                  <c:v>36661</c:v>
                </c:pt>
                <c:pt idx="4">
                  <c:v>37537</c:v>
                </c:pt>
                <c:pt idx="5">
                  <c:v>37929</c:v>
                </c:pt>
              </c:numCache>
            </c:numRef>
          </c:val>
        </c:ser>
        <c:dLbls>
          <c:showVal val="1"/>
        </c:dLbls>
        <c:shape val="cylinder"/>
        <c:axId val="140642944"/>
        <c:axId val="141062912"/>
        <c:axId val="0"/>
      </c:bar3DChart>
      <c:catAx>
        <c:axId val="140642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uk-UA"/>
          </a:p>
        </c:txPr>
        <c:crossAx val="141062912"/>
        <c:crosses val="autoZero"/>
        <c:auto val="1"/>
        <c:lblAlgn val="ctr"/>
        <c:lblOffset val="100"/>
      </c:catAx>
      <c:valAx>
        <c:axId val="1410629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uk-UA"/>
          </a:p>
        </c:txPr>
        <c:crossAx val="140642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071274051310889"/>
          <c:y val="0.89808942323638874"/>
          <c:w val="0.77660453745108493"/>
          <c:h val="5.4783506828241971E-2"/>
        </c:manualLayout>
      </c:layout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35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5695557760982604E-2"/>
          <c:y val="8.1034637632727988E-2"/>
          <c:w val="0.95130208533045857"/>
          <c:h val="0.7201202210861376"/>
        </c:manualLayout>
      </c:layout>
      <c:bar3DChart>
        <c:barDir val="col"/>
        <c:grouping val="clustered"/>
        <c:ser>
          <c:idx val="0"/>
          <c:order val="0"/>
          <c:tx>
            <c:strRef>
              <c:f>Лист2!$B$87</c:f>
              <c:strCache>
                <c:ptCount val="1"/>
                <c:pt idx="0">
                  <c:v>Фізичні особи-підприємці</c:v>
                </c:pt>
              </c:strCache>
            </c:strRef>
          </c:tx>
          <c:spPr>
            <a:solidFill>
              <a:srgbClr val="69E7CC"/>
            </a:solidFill>
          </c:spPr>
          <c:dLbls>
            <c:dLbl>
              <c:idx val="0"/>
              <c:layout>
                <c:manualLayout>
                  <c:x val="1.5494791031217627E-2"/>
                  <c:y val="-3.1924888529978289E-2"/>
                </c:manualLayout>
              </c:layout>
              <c:showVal val="1"/>
            </c:dLbl>
            <c:dLbl>
              <c:idx val="1"/>
              <c:layout>
                <c:manualLayout>
                  <c:x val="1.3281249455329337E-2"/>
                  <c:y val="-1.9953055331236549E-2"/>
                </c:manualLayout>
              </c:layout>
              <c:showVal val="1"/>
            </c:dLbl>
            <c:dLbl>
              <c:idx val="2"/>
              <c:layout>
                <c:manualLayout>
                  <c:x val="1.9921874182994105E-2"/>
                  <c:y val="-2.7934277463731238E-2"/>
                </c:manualLayout>
              </c:layout>
              <c:showVal val="1"/>
            </c:dLbl>
            <c:dLbl>
              <c:idx val="3"/>
              <c:layout>
                <c:manualLayout>
                  <c:x val="1.5494791031217627E-2"/>
                  <c:y val="-2.3943666397483708E-2"/>
                </c:manualLayout>
              </c:layout>
              <c:showVal val="1"/>
            </c:dLbl>
            <c:dLbl>
              <c:idx val="4"/>
              <c:layout>
                <c:manualLayout>
                  <c:x val="1.5494791031217627E-2"/>
                  <c:y val="-2.7934277463731238E-2"/>
                </c:manualLayout>
              </c:layout>
              <c:showVal val="1"/>
            </c:dLbl>
            <c:dLbl>
              <c:idx val="5"/>
              <c:layout>
                <c:manualLayout>
                  <c:x val="1.5494791031217627E-2"/>
                  <c:y val="-1.995305533123654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u="sng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numRef>
              <c:f>Лист2!$C$86:$H$86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Лист2!$C$87:$H$87</c:f>
              <c:numCache>
                <c:formatCode>General</c:formatCode>
                <c:ptCount val="6"/>
                <c:pt idx="0">
                  <c:v>1114</c:v>
                </c:pt>
                <c:pt idx="1">
                  <c:v>1216</c:v>
                </c:pt>
                <c:pt idx="2">
                  <c:v>1216</c:v>
                </c:pt>
                <c:pt idx="3">
                  <c:v>1553</c:v>
                </c:pt>
                <c:pt idx="4">
                  <c:v>1437</c:v>
                </c:pt>
                <c:pt idx="5">
                  <c:v>1442</c:v>
                </c:pt>
              </c:numCache>
            </c:numRef>
          </c:val>
        </c:ser>
        <c:dLbls>
          <c:showVal val="1"/>
        </c:dLbls>
        <c:shape val="box"/>
        <c:axId val="124754176"/>
        <c:axId val="132001792"/>
        <c:axId val="0"/>
      </c:bar3DChart>
      <c:catAx>
        <c:axId val="1247541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32001792"/>
        <c:crosses val="autoZero"/>
        <c:auto val="1"/>
        <c:lblAlgn val="ctr"/>
        <c:lblOffset val="100"/>
      </c:catAx>
      <c:valAx>
        <c:axId val="1320017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4754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855249121779077"/>
          <c:y val="0.88969079600474565"/>
          <c:w val="0.35499755189443088"/>
          <c:h val="5.1192754677089752E-2"/>
        </c:manualLayout>
      </c:layout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</c:chart>
  <c:spPr>
    <a:solidFill>
      <a:srgbClr val="A5A5A5">
        <a:lumMod val="20000"/>
        <a:lumOff val="80000"/>
      </a:srgbClr>
    </a:solidFill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3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2937840011560889"/>
          <c:y val="2.8968114932386182E-2"/>
          <c:w val="0.87062159988439225"/>
          <c:h val="0.57194592611408224"/>
        </c:manualLayout>
      </c:layout>
      <c:bar3DChart>
        <c:barDir val="col"/>
        <c:grouping val="clustered"/>
        <c:ser>
          <c:idx val="0"/>
          <c:order val="0"/>
          <c:tx>
            <c:strRef>
              <c:f>Лист2!$B$90</c:f>
              <c:strCache>
                <c:ptCount val="1"/>
                <c:pt idx="0">
                  <c:v>2023 (прогноз)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1705423706839581E-2"/>
                  <c:y val="-8.6514009933443946E-3"/>
                </c:manualLayout>
              </c:layout>
              <c:showVal val="1"/>
            </c:dLbl>
            <c:dLbl>
              <c:idx val="1"/>
              <c:layout>
                <c:manualLayout>
                  <c:x val="-3.2723108518606703E-17"/>
                  <c:y val="-3.440860215053769E-2"/>
                </c:manualLayout>
              </c:layout>
              <c:showVal val="1"/>
            </c:dLbl>
            <c:dLbl>
              <c:idx val="2"/>
              <c:layout>
                <c:manualLayout>
                  <c:x val="8.9245872378403875E-3"/>
                  <c:y val="-1.7204301075268821E-2"/>
                </c:manualLayout>
              </c:layout>
              <c:showVal val="1"/>
            </c:dLbl>
            <c:dLbl>
              <c:idx val="3"/>
              <c:layout>
                <c:manualLayout>
                  <c:x val="1.5538055845931101E-2"/>
                  <c:y val="-1.6963785144613667E-2"/>
                </c:manualLayout>
              </c:layout>
              <c:showVal val="1"/>
            </c:dLbl>
            <c:dLbl>
              <c:idx val="4"/>
              <c:layout>
                <c:manualLayout>
                  <c:x val="5.3547523427041523E-3"/>
                  <c:y val="-1.7204301075268821E-2"/>
                </c:manualLayout>
              </c:layout>
              <c:showVal val="1"/>
            </c:dLbl>
            <c:dLbl>
              <c:idx val="5"/>
              <c:layout>
                <c:manualLayout>
                  <c:x val="3.1557340189714825E-4"/>
                  <c:y val="-4.0559667212519322E-2"/>
                </c:manualLayout>
              </c:layout>
              <c:showVal val="1"/>
            </c:dLbl>
            <c:dLbl>
              <c:idx val="6"/>
              <c:layout>
                <c:manualLayout>
                  <c:x val="1.0709504685408414E-2"/>
                  <c:y val="-2.2939068100358451E-2"/>
                </c:manualLayout>
              </c:layout>
              <c:showVal val="1"/>
            </c:dLbl>
            <c:dLbl>
              <c:idx val="7"/>
              <c:layout>
                <c:manualLayout>
                  <c:x val="6.4448505835499534E-3"/>
                  <c:y val="-3.1049219659525659E-2"/>
                </c:manualLayout>
              </c:layout>
              <c:showVal val="1"/>
            </c:dLbl>
            <c:dLbl>
              <c:idx val="8"/>
              <c:layout>
                <c:manualLayout>
                  <c:x val="5.3547523427041523E-3"/>
                  <c:y val="-2.0071684587813884E-2"/>
                </c:manualLayout>
              </c:layout>
              <c:showVal val="1"/>
            </c:dLbl>
            <c:dLbl>
              <c:idx val="9"/>
              <c:layout>
                <c:manualLayout>
                  <c:x val="1.9753156350710423E-2"/>
                  <c:y val="-2.7897929817382792E-2"/>
                </c:manualLayout>
              </c:layout>
              <c:showVal val="1"/>
            </c:dLbl>
            <c:dLbl>
              <c:idx val="10"/>
              <c:layout>
                <c:manualLayout>
                  <c:x val="4.6511622228942034E-3"/>
                  <c:y val="0"/>
                </c:manualLayout>
              </c:layout>
              <c:showVal val="1"/>
            </c:dLbl>
            <c:dLbl>
              <c:idx val="11"/>
              <c:layout>
                <c:manualLayout>
                  <c:x val="9.3023244457884208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 u="sng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Лист2!$A$91:$A$102</c:f>
              <c:strCache>
                <c:ptCount val="12"/>
                <c:pt idx="0">
                  <c:v>Податок та збір на  доходи фізичних осіб</c:v>
                </c:pt>
                <c:pt idx="1">
                  <c:v>Єдиний податок(крім с/г виробників)</c:v>
                </c:pt>
                <c:pt idx="2">
                  <c:v>Єдиний податок від с/г виробників</c:v>
                </c:pt>
                <c:pt idx="3">
                  <c:v>Доходи від відчуження нерухомості та землі</c:v>
                </c:pt>
                <c:pt idx="4">
                  <c:v>Податок на прибуток підприємств комунальної власності</c:v>
                </c:pt>
                <c:pt idx="5">
                  <c:v>Плата за землю</c:v>
                </c:pt>
                <c:pt idx="6">
                  <c:v>Податок на нерухомість</c:v>
                </c:pt>
                <c:pt idx="7">
                  <c:v>Акцизний збір</c:v>
                </c:pt>
                <c:pt idx="8">
                  <c:v>Інші місцеві податки та збори</c:v>
                </c:pt>
                <c:pt idx="9">
                  <c:v>Податкові надходження разом</c:v>
                </c:pt>
                <c:pt idx="10">
                  <c:v>Дохід від оренди комунального майна</c:v>
                </c:pt>
                <c:pt idx="11">
                  <c:v>інше</c:v>
                </c:pt>
              </c:strCache>
            </c:strRef>
          </c:cat>
          <c:val>
            <c:numRef>
              <c:f>Лист2!$B$91:$B$102</c:f>
              <c:numCache>
                <c:formatCode>#,##0.00</c:formatCode>
                <c:ptCount val="12"/>
                <c:pt idx="0">
                  <c:v>401852.4</c:v>
                </c:pt>
                <c:pt idx="1">
                  <c:v>26678.9</c:v>
                </c:pt>
                <c:pt idx="2" formatCode="General">
                  <c:v>253.5</c:v>
                </c:pt>
                <c:pt idx="3" formatCode="General">
                  <c:v>0</c:v>
                </c:pt>
                <c:pt idx="4" formatCode="General">
                  <c:v>314</c:v>
                </c:pt>
                <c:pt idx="5">
                  <c:v>31039.5</c:v>
                </c:pt>
                <c:pt idx="6">
                  <c:v>1726.4</c:v>
                </c:pt>
                <c:pt idx="7">
                  <c:v>15200</c:v>
                </c:pt>
                <c:pt idx="8" formatCode="General">
                  <c:v>110.6</c:v>
                </c:pt>
                <c:pt idx="9">
                  <c:v>478099.20000000001</c:v>
                </c:pt>
                <c:pt idx="10">
                  <c:v>1404.9</c:v>
                </c:pt>
                <c:pt idx="11">
                  <c:v>8650.7000000000007</c:v>
                </c:pt>
              </c:numCache>
            </c:numRef>
          </c:val>
        </c:ser>
        <c:shape val="box"/>
        <c:axId val="132043520"/>
        <c:axId val="132045056"/>
        <c:axId val="0"/>
      </c:bar3DChart>
      <c:catAx>
        <c:axId val="132043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 b="0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32045056"/>
        <c:crosses val="autoZero"/>
        <c:auto val="1"/>
        <c:lblAlgn val="ctr"/>
        <c:lblOffset val="100"/>
      </c:catAx>
      <c:valAx>
        <c:axId val="132045056"/>
        <c:scaling>
          <c:orientation val="minMax"/>
        </c:scaling>
        <c:axPos val="l"/>
        <c:majorGridlines/>
        <c:numFmt formatCode="#,##0.00" sourceLinked="1"/>
        <c:tickLblPos val="nextTo"/>
        <c:crossAx val="13204352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3862217221860843E-2"/>
          <c:y val="0.11777238181468996"/>
          <c:w val="0.83279731915800603"/>
          <c:h val="0.71315802580677068"/>
        </c:manualLayout>
      </c:layout>
      <c:pie3DChart>
        <c:varyColors val="1"/>
        <c:ser>
          <c:idx val="0"/>
          <c:order val="0"/>
          <c:tx>
            <c:strRef>
              <c:f>Лист2!$C$9:$C$10</c:f>
              <c:strCache>
                <c:ptCount val="1"/>
                <c:pt idx="0">
                  <c:v>1243800 37929</c:v>
                </c:pt>
              </c:strCache>
            </c:strRef>
          </c:tx>
          <c:explosion val="16"/>
          <c:dPt>
            <c:idx val="0"/>
            <c:explosion val="25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explosion val="12"/>
          </c:dPt>
          <c:dLbls>
            <c:dLbl>
              <c:idx val="0"/>
              <c:layout>
                <c:manualLayout>
                  <c:x val="0.29080067764962608"/>
                  <c:y val="-0.1199931864533892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uk-UA" u="sng" dirty="0"/>
                      <a:t>Хмельницька область </a:t>
                    </a:r>
                    <a:r>
                      <a:rPr lang="uk-UA" sz="1400" b="1" i="0" u="none" strike="noStrike" baseline="0" dirty="0"/>
                      <a:t>1243800</a:t>
                    </a:r>
                    <a:r>
                      <a:rPr lang="uk-UA" u="sng" dirty="0"/>
                      <a:t/>
                    </a:r>
                    <a:br>
                      <a:rPr lang="uk-UA" u="sng" dirty="0"/>
                    </a:br>
                    <a:r>
                      <a:rPr lang="en-US" u="sng" dirty="0"/>
                      <a:t>97%</a:t>
                    </a:r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0.19436385663850017"/>
                  <c:y val="-3.7047382769085466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uk-UA" b="1" u="sng" dirty="0" err="1"/>
                      <a:t>Нетішинська</a:t>
                    </a:r>
                    <a:r>
                      <a:rPr lang="uk-UA" b="1" u="sng" baseline="0" dirty="0"/>
                      <a:t> міська територіальна громада </a:t>
                    </a:r>
                    <a:r>
                      <a:rPr lang="uk-UA" b="1" u="sng" baseline="0" dirty="0" smtClean="0"/>
                      <a:t>37929</a:t>
                    </a:r>
                    <a:r>
                      <a:rPr lang="uk-UA" b="1" u="sng" baseline="0" dirty="0"/>
                      <a:t/>
                    </a:r>
                    <a:br>
                      <a:rPr lang="uk-UA" b="1" u="sng" baseline="0" dirty="0"/>
                    </a:br>
                    <a:r>
                      <a:rPr lang="uk-UA" b="1" u="sng" baseline="0" dirty="0"/>
                      <a:t> </a:t>
                    </a:r>
                    <a:r>
                      <a:rPr lang="en-US" b="1" u="sng" dirty="0"/>
                      <a:t>3%</a:t>
                    </a:r>
                  </a:p>
                </c:rich>
              </c:tx>
              <c:spPr/>
              <c:showPercent val="1"/>
            </c:dLbl>
            <c:showPercent val="1"/>
            <c:showLeaderLines val="1"/>
          </c:dLbls>
          <c:cat>
            <c:strRef>
              <c:f>Лист2!$B$9:$B$10</c:f>
              <c:strCache>
                <c:ptCount val="2"/>
                <c:pt idx="0">
                  <c:v>Хмельницька область</c:v>
                </c:pt>
                <c:pt idx="1">
                  <c:v>Нетішинська міська територіальна громада</c:v>
                </c:pt>
              </c:strCache>
            </c:strRef>
          </c:cat>
          <c:val>
            <c:numRef>
              <c:f>Лист2!$C$9:$C$10</c:f>
              <c:numCache>
                <c:formatCode>General</c:formatCode>
                <c:ptCount val="2"/>
                <c:pt idx="0">
                  <c:v>1243800</c:v>
                </c:pt>
                <c:pt idx="1">
                  <c:v>37929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4539176282621871"/>
          <c:y val="0.90290558893735973"/>
          <c:w val="0.75545988785985263"/>
          <c:h val="5.0691872216277467E-2"/>
        </c:manualLayout>
      </c:layout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34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Лист2!$B$15</c:f>
              <c:strCache>
                <c:ptCount val="1"/>
                <c:pt idx="0">
                  <c:v>Народжені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4009590104422524E-3"/>
                  <c:y val="1.495726344734536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7948716136814442E-2"/>
                </c:manualLayout>
              </c:layout>
              <c:showVal val="1"/>
            </c:dLbl>
            <c:dLbl>
              <c:idx val="2"/>
              <c:layout>
                <c:manualLayout>
                  <c:x val="4.9508219005884454E-17"/>
                  <c:y val="-8.9743580684072208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2.3931621515752698E-2"/>
                </c:manualLayout>
              </c:layout>
              <c:showVal val="1"/>
            </c:dLbl>
            <c:dLbl>
              <c:idx val="5"/>
              <c:layout>
                <c:manualLayout>
                  <c:x val="-6.7511987630528578E-3"/>
                  <c:y val="1.1965810757876352E-2"/>
                </c:manualLayout>
              </c:layout>
              <c:showVal val="1"/>
            </c:dLbl>
            <c:txPr>
              <a:bodyPr/>
              <a:lstStyle/>
              <a:p>
                <a:pPr>
                  <a:defRPr b="1" u="sng"/>
                </a:pPr>
                <a:endParaRPr lang="uk-UA"/>
              </a:p>
            </c:txPr>
            <c:showVal val="1"/>
          </c:dLbls>
          <c:cat>
            <c:numRef>
              <c:f>Лист2!$C$14:$H$14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Лист2!$C$15:$H$15</c:f>
              <c:numCache>
                <c:formatCode>General</c:formatCode>
                <c:ptCount val="6"/>
                <c:pt idx="0">
                  <c:v>335</c:v>
                </c:pt>
                <c:pt idx="1">
                  <c:v>289</c:v>
                </c:pt>
                <c:pt idx="2">
                  <c:v>284</c:v>
                </c:pt>
                <c:pt idx="3">
                  <c:v>259</c:v>
                </c:pt>
                <c:pt idx="4">
                  <c:v>280</c:v>
                </c:pt>
                <c:pt idx="5">
                  <c:v>235</c:v>
                </c:pt>
              </c:numCache>
            </c:numRef>
          </c:val>
        </c:ser>
        <c:ser>
          <c:idx val="1"/>
          <c:order val="1"/>
          <c:tx>
            <c:strRef>
              <c:f>Лист2!$B$16</c:f>
              <c:strCache>
                <c:ptCount val="1"/>
                <c:pt idx="0">
                  <c:v>Померлі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2.0940168826283606E-2"/>
                </c:manualLayout>
              </c:layout>
              <c:showVal val="1"/>
            </c:dLbl>
            <c:dLbl>
              <c:idx val="2"/>
              <c:layout>
                <c:manualLayout>
                  <c:x val="4.9508219005884454E-17"/>
                  <c:y val="8.9743580684072208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4.1880337652567025E-2"/>
                </c:manualLayout>
              </c:layout>
              <c:showVal val="1"/>
            </c:dLbl>
            <c:dLbl>
              <c:idx val="5"/>
              <c:layout>
                <c:manualLayout>
                  <c:x val="-1.2152157773495048E-2"/>
                  <c:y val="-3.589743227362889E-2"/>
                </c:manualLayout>
              </c:layout>
              <c:showVal val="1"/>
            </c:dLbl>
            <c:txPr>
              <a:bodyPr/>
              <a:lstStyle/>
              <a:p>
                <a:pPr>
                  <a:defRPr b="1" u="sng"/>
                </a:pPr>
                <a:endParaRPr lang="uk-UA"/>
              </a:p>
            </c:txPr>
            <c:showVal val="1"/>
          </c:dLbls>
          <c:cat>
            <c:numRef>
              <c:f>Лист2!$C$14:$H$14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Лист2!$C$16:$H$16</c:f>
              <c:numCache>
                <c:formatCode>General</c:formatCode>
                <c:ptCount val="6"/>
                <c:pt idx="0">
                  <c:v>240</c:v>
                </c:pt>
                <c:pt idx="1">
                  <c:v>252</c:v>
                </c:pt>
                <c:pt idx="2">
                  <c:v>246</c:v>
                </c:pt>
                <c:pt idx="3">
                  <c:v>271</c:v>
                </c:pt>
                <c:pt idx="4">
                  <c:v>364</c:v>
                </c:pt>
                <c:pt idx="5">
                  <c:v>248</c:v>
                </c:pt>
              </c:numCache>
            </c:numRef>
          </c:val>
        </c:ser>
        <c:ser>
          <c:idx val="2"/>
          <c:order val="2"/>
          <c:tx>
            <c:strRef>
              <c:f>Лист2!$B$17</c:f>
              <c:strCache>
                <c:ptCount val="1"/>
                <c:pt idx="0">
                  <c:v>Прибулі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b="1" u="sng"/>
                </a:pPr>
                <a:endParaRPr lang="uk-UA"/>
              </a:p>
            </c:txPr>
            <c:showVal val="1"/>
          </c:dLbls>
          <c:cat>
            <c:numRef>
              <c:f>Лист2!$C$14:$H$14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Лист2!$C$17:$H$17</c:f>
              <c:numCache>
                <c:formatCode>General</c:formatCode>
                <c:ptCount val="6"/>
                <c:pt idx="0">
                  <c:v>144</c:v>
                </c:pt>
                <c:pt idx="1">
                  <c:v>636</c:v>
                </c:pt>
                <c:pt idx="2">
                  <c:v>545</c:v>
                </c:pt>
                <c:pt idx="3">
                  <c:v>454</c:v>
                </c:pt>
                <c:pt idx="4">
                  <c:v>1393</c:v>
                </c:pt>
                <c:pt idx="5">
                  <c:v>603</c:v>
                </c:pt>
              </c:numCache>
            </c:numRef>
          </c:val>
        </c:ser>
        <c:ser>
          <c:idx val="3"/>
          <c:order val="3"/>
          <c:tx>
            <c:strRef>
              <c:f>Лист2!$B$18</c:f>
              <c:strCache>
                <c:ptCount val="1"/>
                <c:pt idx="0">
                  <c:v>Вибулі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3502397526105609E-3"/>
                  <c:y val="-4.188033765256702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2905979584160139E-2"/>
                </c:manualLayout>
              </c:layout>
              <c:showVal val="1"/>
            </c:dLbl>
            <c:txPr>
              <a:bodyPr/>
              <a:lstStyle/>
              <a:p>
                <a:pPr>
                  <a:defRPr b="1" u="sng"/>
                </a:pPr>
                <a:endParaRPr lang="uk-UA"/>
              </a:p>
            </c:txPr>
            <c:showVal val="1"/>
          </c:dLbls>
          <c:cat>
            <c:numRef>
              <c:f>Лист2!$C$14:$H$14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Лист2!$C$18:$H$18</c:f>
              <c:numCache>
                <c:formatCode>General</c:formatCode>
                <c:ptCount val="6"/>
                <c:pt idx="0">
                  <c:v>324</c:v>
                </c:pt>
                <c:pt idx="1">
                  <c:v>685</c:v>
                </c:pt>
                <c:pt idx="2">
                  <c:v>746</c:v>
                </c:pt>
                <c:pt idx="3">
                  <c:v>527</c:v>
                </c:pt>
                <c:pt idx="4">
                  <c:v>949</c:v>
                </c:pt>
                <c:pt idx="5">
                  <c:v>757</c:v>
                </c:pt>
              </c:numCache>
            </c:numRef>
          </c:val>
        </c:ser>
        <c:dLbls>
          <c:showVal val="1"/>
        </c:dLbls>
        <c:marker val="1"/>
        <c:axId val="118455296"/>
        <c:axId val="118473472"/>
      </c:lineChart>
      <c:catAx>
        <c:axId val="118455296"/>
        <c:scaling>
          <c:orientation val="minMax"/>
        </c:scaling>
        <c:axPos val="b"/>
        <c:numFmt formatCode="General" sourceLinked="1"/>
        <c:majorTickMark val="none"/>
        <c:tickLblPos val="nextTo"/>
        <c:crossAx val="118473472"/>
        <c:crosses val="autoZero"/>
        <c:auto val="1"/>
        <c:lblAlgn val="ctr"/>
        <c:lblOffset val="100"/>
      </c:catAx>
      <c:valAx>
        <c:axId val="1184734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8455296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2"/>
    </a:solidFill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uk-UA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3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391727493917274"/>
          <c:y val="6.2584240698231111E-2"/>
          <c:w val="0.85251160364898171"/>
          <c:h val="0.73989991366223673"/>
        </c:manualLayout>
      </c:layout>
      <c:bar3DChart>
        <c:barDir val="col"/>
        <c:grouping val="clustered"/>
        <c:ser>
          <c:idx val="0"/>
          <c:order val="0"/>
          <c:tx>
            <c:strRef>
              <c:f>Лист2!$B$39</c:f>
              <c:strCache>
                <c:ptCount val="1"/>
                <c:pt idx="0">
                  <c:v>Молодшому за працездатний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 u="sng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Val val="1"/>
          </c:dLbls>
          <c:cat>
            <c:numRef>
              <c:f>Лист2!$C$37:$H$37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Лист2!$C$39:$H$39</c:f>
              <c:numCache>
                <c:formatCode>General</c:formatCode>
                <c:ptCount val="6"/>
                <c:pt idx="0">
                  <c:v>6239</c:v>
                </c:pt>
                <c:pt idx="1">
                  <c:v>6173</c:v>
                </c:pt>
                <c:pt idx="2">
                  <c:v>6009</c:v>
                </c:pt>
                <c:pt idx="3">
                  <c:v>5875</c:v>
                </c:pt>
                <c:pt idx="4">
                  <c:v>5466</c:v>
                </c:pt>
                <c:pt idx="5">
                  <c:v>5701</c:v>
                </c:pt>
              </c:numCache>
            </c:numRef>
          </c:val>
        </c:ser>
        <c:ser>
          <c:idx val="1"/>
          <c:order val="1"/>
          <c:tx>
            <c:strRef>
              <c:f>Лист2!$B$40</c:f>
              <c:strCache>
                <c:ptCount val="1"/>
                <c:pt idx="0">
                  <c:v>Працездатному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 u="sng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Val val="1"/>
          </c:dLbls>
          <c:cat>
            <c:numRef>
              <c:f>Лист2!$C$37:$H$37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Лист2!$C$40:$H$40</c:f>
              <c:numCache>
                <c:formatCode>General</c:formatCode>
                <c:ptCount val="6"/>
                <c:pt idx="0">
                  <c:v>27507</c:v>
                </c:pt>
                <c:pt idx="1">
                  <c:v>27286</c:v>
                </c:pt>
                <c:pt idx="2">
                  <c:v>27026</c:v>
                </c:pt>
                <c:pt idx="3">
                  <c:v>26746</c:v>
                </c:pt>
                <c:pt idx="4">
                  <c:v>27745</c:v>
                </c:pt>
                <c:pt idx="5">
                  <c:v>28050</c:v>
                </c:pt>
              </c:numCache>
            </c:numRef>
          </c:val>
        </c:ser>
        <c:ser>
          <c:idx val="2"/>
          <c:order val="2"/>
          <c:tx>
            <c:strRef>
              <c:f>Лист2!$B$41</c:f>
              <c:strCache>
                <c:ptCount val="1"/>
                <c:pt idx="0">
                  <c:v>Старшому за працездатний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200" b="1" u="sng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Val val="1"/>
          </c:dLbls>
          <c:cat>
            <c:numRef>
              <c:f>Лист2!$C$37:$H$37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Лист2!$C$41:$H$41</c:f>
              <c:numCache>
                <c:formatCode>General</c:formatCode>
                <c:ptCount val="6"/>
                <c:pt idx="0">
                  <c:v>3098</c:v>
                </c:pt>
                <c:pt idx="1">
                  <c:v>3373</c:v>
                </c:pt>
                <c:pt idx="2">
                  <c:v>3634</c:v>
                </c:pt>
                <c:pt idx="3">
                  <c:v>3963</c:v>
                </c:pt>
                <c:pt idx="4">
                  <c:v>4326</c:v>
                </c:pt>
                <c:pt idx="5">
                  <c:v>4178</c:v>
                </c:pt>
              </c:numCache>
            </c:numRef>
          </c:val>
        </c:ser>
        <c:dLbls>
          <c:showVal val="1"/>
        </c:dLbls>
        <c:shape val="box"/>
        <c:axId val="99135488"/>
        <c:axId val="99137024"/>
        <c:axId val="0"/>
      </c:bar3DChart>
      <c:catAx>
        <c:axId val="99135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uk-UA"/>
          </a:p>
        </c:txPr>
        <c:crossAx val="99137024"/>
        <c:crosses val="autoZero"/>
        <c:auto val="1"/>
        <c:lblAlgn val="ctr"/>
        <c:lblOffset val="100"/>
      </c:catAx>
      <c:valAx>
        <c:axId val="991370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uk-UA"/>
          </a:p>
        </c:txPr>
        <c:crossAx val="99135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0387271784616596E-2"/>
          <c:y val="0.857412453266161"/>
          <c:w val="0.97406667450150863"/>
          <c:h val="0.14258754673383903"/>
        </c:manualLayout>
      </c:layout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3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5833333333333368E-2"/>
          <c:y val="8.8301660826075004E-2"/>
          <c:w val="0.81388888888889144"/>
          <c:h val="0.67575300288733264"/>
        </c:manualLayout>
      </c:layout>
      <c:pie3DChart>
        <c:varyColors val="1"/>
        <c:ser>
          <c:idx val="0"/>
          <c:order val="0"/>
          <c:explosion val="6"/>
          <c:dPt>
            <c:idx val="0"/>
            <c:explosion val="1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2664511052133742"/>
                  <c:y val="2.9753301343454306E-2"/>
                </c:manualLayout>
              </c:layout>
              <c:tx>
                <c:rich>
                  <a:bodyPr/>
                  <a:lstStyle/>
                  <a:p>
                    <a:pPr>
                      <a:defRPr sz="1100" b="1" u="sng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uk-UA"/>
                      <a:t>1514</a:t>
                    </a:r>
                    <a:br>
                      <a:rPr lang="uk-UA"/>
                    </a:br>
                    <a:r>
                      <a:rPr lang="en-US"/>
                      <a:t>26%</a:t>
                    </a:r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-7.5914223020094831E-2"/>
                  <c:y val="-4.2445808515043752E-2"/>
                </c:manualLayout>
              </c:layout>
              <c:tx>
                <c:rich>
                  <a:bodyPr/>
                  <a:lstStyle/>
                  <a:p>
                    <a:r>
                      <a:rPr lang="uk-UA" sz="1050" b="1" u="sng">
                        <a:latin typeface="Times New Roman" pitchFamily="18" charset="0"/>
                        <a:cs typeface="Times New Roman" pitchFamily="18" charset="0"/>
                      </a:rPr>
                      <a:t>4314</a:t>
                    </a:r>
                    <a:br>
                      <a:rPr lang="uk-UA" sz="1050" b="1" u="sng">
                        <a:latin typeface="Times New Roman" pitchFamily="18" charset="0"/>
                        <a:cs typeface="Times New Roman" pitchFamily="18" charset="0"/>
                      </a:rPr>
                    </a:br>
                    <a:r>
                      <a:rPr lang="en-US" sz="1050" b="1" u="sng">
                        <a:latin typeface="Times New Roman" pitchFamily="18" charset="0"/>
                        <a:cs typeface="Times New Roman" pitchFamily="18" charset="0"/>
                      </a:rPr>
                      <a:t>74%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Лист2!$B$42:$B$43</c:f>
              <c:strCache>
                <c:ptCount val="2"/>
                <c:pt idx="0">
                  <c:v>Діти дошкільного віку (0-5)</c:v>
                </c:pt>
                <c:pt idx="1">
                  <c:v>Діти шкільного віку (6-17)</c:v>
                </c:pt>
              </c:strCache>
            </c:strRef>
          </c:cat>
          <c:val>
            <c:numRef>
              <c:f>Лист2!$H$42:$H$43</c:f>
              <c:numCache>
                <c:formatCode>General</c:formatCode>
                <c:ptCount val="2"/>
                <c:pt idx="0">
                  <c:v>1514</c:v>
                </c:pt>
                <c:pt idx="1">
                  <c:v>4314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3450369878822274"/>
          <c:y val="0.86190886197829875"/>
          <c:w val="0.75750406888011068"/>
          <c:h val="8.3648856413232664E-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35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4348957334770448E-2"/>
          <c:y val="6.4180652134976923E-2"/>
          <c:w val="0.95130208533045857"/>
          <c:h val="0.7201202210861376"/>
        </c:manualLayout>
      </c:layout>
      <c:bar3DChart>
        <c:barDir val="col"/>
        <c:grouping val="clustered"/>
        <c:ser>
          <c:idx val="0"/>
          <c:order val="0"/>
          <c:tx>
            <c:strRef>
              <c:f>Лист2!$F$174</c:f>
              <c:strCache>
                <c:ptCount val="1"/>
                <c:pt idx="0">
                  <c:v>Нетішинська міська територіальна громада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</c:spPr>
          <c:dLbls>
            <c:dLbl>
              <c:idx val="0"/>
              <c:layout>
                <c:manualLayout>
                  <c:x val="1.5494791031217609E-2"/>
                  <c:y val="-3.1924888529978289E-2"/>
                </c:manualLayout>
              </c:layout>
              <c:showVal val="1"/>
            </c:dLbl>
            <c:dLbl>
              <c:idx val="1"/>
              <c:layout>
                <c:manualLayout>
                  <c:x val="1.3281249455329337E-2"/>
                  <c:y val="-1.9953055331236522E-2"/>
                </c:manualLayout>
              </c:layout>
              <c:showVal val="1"/>
            </c:dLbl>
            <c:dLbl>
              <c:idx val="2"/>
              <c:layout>
                <c:manualLayout>
                  <c:x val="1.9921874182994081E-2"/>
                  <c:y val="-2.7934277463731182E-2"/>
                </c:manualLayout>
              </c:layout>
              <c:showVal val="1"/>
            </c:dLbl>
            <c:dLbl>
              <c:idx val="3"/>
              <c:layout>
                <c:manualLayout>
                  <c:x val="1.5494791031217609E-2"/>
                  <c:y val="-2.3943666397483708E-2"/>
                </c:manualLayout>
              </c:layout>
              <c:showVal val="1"/>
            </c:dLbl>
            <c:dLbl>
              <c:idx val="4"/>
              <c:layout>
                <c:manualLayout>
                  <c:x val="1.5494791031217609E-2"/>
                  <c:y val="-2.7934277463731182E-2"/>
                </c:manualLayout>
              </c:layout>
              <c:showVal val="1"/>
            </c:dLbl>
            <c:dLbl>
              <c:idx val="5"/>
              <c:layout>
                <c:manualLayout>
                  <c:x val="1.5494791031217609E-2"/>
                  <c:y val="-1.995305533123652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u="sng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numRef>
              <c:f>Лист2!$G$173:$L$173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Лист2!$G$174:$L$174</c:f>
              <c:numCache>
                <c:formatCode>General</c:formatCode>
                <c:ptCount val="6"/>
                <c:pt idx="0">
                  <c:v>8746</c:v>
                </c:pt>
                <c:pt idx="1">
                  <c:v>8474</c:v>
                </c:pt>
                <c:pt idx="2">
                  <c:v>8233</c:v>
                </c:pt>
                <c:pt idx="3">
                  <c:v>8598</c:v>
                </c:pt>
                <c:pt idx="4">
                  <c:v>8700</c:v>
                </c:pt>
                <c:pt idx="5">
                  <c:v>9100</c:v>
                </c:pt>
              </c:numCache>
            </c:numRef>
          </c:val>
        </c:ser>
        <c:dLbls>
          <c:showVal val="1"/>
        </c:dLbls>
        <c:shape val="box"/>
        <c:axId val="118535296"/>
        <c:axId val="118536832"/>
        <c:axId val="0"/>
      </c:bar3DChart>
      <c:catAx>
        <c:axId val="118535296"/>
        <c:scaling>
          <c:orientation val="minMax"/>
        </c:scaling>
        <c:axPos val="b"/>
        <c:numFmt formatCode="General" sourceLinked="1"/>
        <c:majorTickMark val="none"/>
        <c:tickLblPos val="nextTo"/>
        <c:crossAx val="118536832"/>
        <c:crosses val="autoZero"/>
        <c:auto val="1"/>
        <c:lblAlgn val="ctr"/>
        <c:lblOffset val="100"/>
      </c:catAx>
      <c:valAx>
        <c:axId val="1185368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85352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784737881977154"/>
          <c:y val="0.87856296415477741"/>
          <c:w val="0.34404632593375567"/>
          <c:h val="7.216187426747149E-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</c:chart>
  <c:spPr>
    <a:solidFill>
      <a:sysClr val="window" lastClr="FFFFFF">
        <a:lumMod val="95000"/>
      </a:sysClr>
    </a:solidFill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7032626870039658E-2"/>
          <c:y val="4.1990617074851723E-2"/>
          <c:w val="0.91142938860351463"/>
          <c:h val="0.8545919101562176"/>
        </c:manualLayout>
      </c:layout>
      <c:pie3DChart>
        <c:varyColors val="1"/>
        <c:ser>
          <c:idx val="0"/>
          <c:order val="0"/>
          <c:explosion val="25"/>
          <c:dPt>
            <c:idx val="0"/>
            <c:explosion val="11"/>
            <c:spPr>
              <a:solidFill>
                <a:srgbClr val="00CCFF"/>
              </a:solidFill>
            </c:spPr>
          </c:dPt>
          <c:dPt>
            <c:idx val="1"/>
            <c:explosion val="4"/>
            <c:spPr>
              <a:solidFill>
                <a:srgbClr val="C0504D">
                  <a:lumMod val="20000"/>
                  <a:lumOff val="80000"/>
                </a:srgbClr>
              </a:solidFill>
            </c:spPr>
          </c:dPt>
          <c:dPt>
            <c:idx val="2"/>
            <c:explosion val="9"/>
            <c:spPr>
              <a:solidFill>
                <a:srgbClr val="00B0F0"/>
              </a:solidFill>
            </c:spPr>
          </c:dPt>
          <c:dPt>
            <c:idx val="3"/>
            <c:explosion val="5"/>
            <c:spPr>
              <a:solidFill>
                <a:srgbClr val="FFFF00"/>
              </a:solidFill>
            </c:spPr>
          </c:dPt>
          <c:dPt>
            <c:idx val="4"/>
            <c:explosion val="11"/>
          </c:dPt>
          <c:dPt>
            <c:idx val="5"/>
            <c:explosion val="11"/>
          </c:dPt>
          <c:dPt>
            <c:idx val="6"/>
            <c:explosion val="17"/>
            <c:spPr>
              <a:solidFill>
                <a:srgbClr val="69EDE0"/>
              </a:solidFill>
            </c:spPr>
          </c:dPt>
          <c:dPt>
            <c:idx val="7"/>
            <c:explosion val="14"/>
            <c:spPr>
              <a:solidFill>
                <a:srgbClr val="C838BE"/>
              </a:solidFill>
            </c:spPr>
          </c:dPt>
          <c:dPt>
            <c:idx val="8"/>
            <c:explosion val="13"/>
          </c:dPt>
          <c:dPt>
            <c:idx val="9"/>
            <c:explosion val="7"/>
          </c:dPt>
          <c:dPt>
            <c:idx val="10"/>
            <c:explosion val="5"/>
            <c:spPr>
              <a:solidFill>
                <a:srgbClr val="D6126B"/>
              </a:solidFill>
            </c:spPr>
          </c:dPt>
          <c:dPt>
            <c:idx val="11"/>
            <c:explosion val="7"/>
          </c:dPt>
          <c:dPt>
            <c:idx val="12"/>
            <c:explosion val="1"/>
          </c:dPt>
          <c:dLbls>
            <c:dLbl>
              <c:idx val="0"/>
              <c:layout>
                <c:manualLayout>
                  <c:x val="3.0143468387787808E-2"/>
                  <c:y val="-9.8677097949780718E-3"/>
                </c:manualLayout>
              </c:layout>
              <c:tx>
                <c:rich>
                  <a:bodyPr/>
                  <a:lstStyle/>
                  <a:p>
                    <a:r>
                      <a:rPr lang="uk-UA" sz="1050"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lang="uk-UA"/>
                      <a:t>ільське господарство, мисливство, лісове та рибне господарство
0,4%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26642436003252273"/>
                  <c:y val="-0.10565719515253068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0.15679412949261876"/>
                  <c:y val="3.6886575133726771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292350293020465"/>
                  <c:y val="0.10815872304287567"/>
                </c:manualLayout>
              </c:layout>
              <c:showCatName val="1"/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uk-UA" sz="1050">
                        <a:latin typeface="Times New Roman" pitchFamily="18" charset="0"/>
                        <a:cs typeface="Times New Roman" pitchFamily="18" charset="0"/>
                      </a:rPr>
                      <a:t>Ф</a:t>
                    </a:r>
                    <a:r>
                      <a:rPr lang="uk-UA"/>
                      <a:t>інансова діяльність
0,6%</a:t>
                    </a:r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-4.7332531175961739E-3"/>
                  <c:y val="2.4962614333220733E-2"/>
                </c:manualLayout>
              </c:layout>
              <c:showCatName val="1"/>
              <c:showPercent val="1"/>
            </c:dLbl>
            <c:dLbl>
              <c:idx val="11"/>
              <c:layout>
                <c:manualLayout>
                  <c:x val="-6.012910625363542E-3"/>
                  <c:y val="-3.1633246408936513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5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CatName val="1"/>
            <c:showPercent val="1"/>
            <c:showLeaderLines val="1"/>
          </c:dLbls>
          <c:cat>
            <c:strRef>
              <c:f>Лист2!$AA$22:$AA$35</c:f>
              <c:strCache>
                <c:ptCount val="14"/>
                <c:pt idx="0">
                  <c:v>Сільське господарство, мисливство, лісове та рибне господарство</c:v>
                </c:pt>
                <c:pt idx="1">
                  <c:v>Промисловість</c:v>
                </c:pt>
                <c:pt idx="2">
                  <c:v>Будівництво</c:v>
                </c:pt>
                <c:pt idx="3">
                  <c:v>Оптова й роздрібна торгівля; торгівля транспортними засобами; послуги з їх ремонту.</c:v>
                </c:pt>
                <c:pt idx="4">
                  <c:v>Готелі та ресторани</c:v>
                </c:pt>
                <c:pt idx="5">
                  <c:v>Транспорт і зв'язок</c:v>
                </c:pt>
                <c:pt idx="6">
                  <c:v>Фінансова діяльність</c:v>
                </c:pt>
                <c:pt idx="7">
                  <c:v>Державне управління</c:v>
                </c:pt>
                <c:pt idx="8">
                  <c:v>Освіта</c:v>
                </c:pt>
                <c:pt idx="9">
                  <c:v>Охорона здоров’я та соціальна допомога</c:v>
                </c:pt>
                <c:pt idx="10">
                  <c:v>Колективні, громадські та особисті послуги</c:v>
                </c:pt>
                <c:pt idx="11">
                  <c:v>Інші види діяльності</c:v>
                </c:pt>
                <c:pt idx="13">
                  <c:v>191доба</c:v>
                </c:pt>
              </c:strCache>
            </c:strRef>
          </c:cat>
          <c:val>
            <c:numRef>
              <c:f>Лист2!$AB$22:$AB$35</c:f>
              <c:numCache>
                <c:formatCode>General</c:formatCode>
                <c:ptCount val="14"/>
                <c:pt idx="0">
                  <c:v>12</c:v>
                </c:pt>
                <c:pt idx="1">
                  <c:v>4915</c:v>
                </c:pt>
                <c:pt idx="2">
                  <c:v>298</c:v>
                </c:pt>
                <c:pt idx="3">
                  <c:v>480</c:v>
                </c:pt>
                <c:pt idx="4">
                  <c:v>110</c:v>
                </c:pt>
                <c:pt idx="5">
                  <c:v>80</c:v>
                </c:pt>
                <c:pt idx="6">
                  <c:v>35</c:v>
                </c:pt>
                <c:pt idx="7">
                  <c:v>280</c:v>
                </c:pt>
                <c:pt idx="8">
                  <c:v>1276</c:v>
                </c:pt>
                <c:pt idx="9">
                  <c:v>488</c:v>
                </c:pt>
                <c:pt idx="10">
                  <c:v>295</c:v>
                </c:pt>
                <c:pt idx="11">
                  <c:v>831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35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1129945382796882E-2"/>
          <c:y val="0.11044622652243356"/>
          <c:w val="0.95774010923440922"/>
          <c:h val="0.64068741684983899"/>
        </c:manualLayout>
      </c:layout>
      <c:bar3DChart>
        <c:barDir val="col"/>
        <c:grouping val="standard"/>
        <c:ser>
          <c:idx val="0"/>
          <c:order val="0"/>
          <c:tx>
            <c:strRef>
              <c:f>Лист2!$B$76</c:f>
              <c:strCache>
                <c:ptCount val="1"/>
                <c:pt idx="0">
                  <c:v>Хмельницька область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4"/>
              <c:layout>
                <c:manualLayout>
                  <c:x val="-1.0529509988110789E-2"/>
                  <c:y val="1.0594788948884321E-2"/>
                </c:manualLayout>
              </c:layout>
              <c:showVal val="1"/>
            </c:dLbl>
            <c:dLbl>
              <c:idx val="5"/>
              <c:layout>
                <c:manualLayout>
                  <c:x val="-3.4221011098269256E-2"/>
                  <c:y val="5.2973944744421622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u="sng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uk-UA"/>
                      <a:t>3350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u="sng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numRef>
              <c:f>Лист2!$C$75:$H$75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Лист2!$C$76:$H$76</c:f>
              <c:numCache>
                <c:formatCode>General</c:formatCode>
                <c:ptCount val="6"/>
                <c:pt idx="0">
                  <c:v>5938</c:v>
                </c:pt>
                <c:pt idx="1">
                  <c:v>7346</c:v>
                </c:pt>
                <c:pt idx="2">
                  <c:v>8672</c:v>
                </c:pt>
                <c:pt idx="3">
                  <c:v>9872</c:v>
                </c:pt>
                <c:pt idx="4">
                  <c:v>12322</c:v>
                </c:pt>
                <c:pt idx="5" formatCode="0">
                  <c:v>13350.2</c:v>
                </c:pt>
              </c:numCache>
            </c:numRef>
          </c:val>
        </c:ser>
        <c:ser>
          <c:idx val="1"/>
          <c:order val="1"/>
          <c:tx>
            <c:strRef>
              <c:f>Лист2!$B$77</c:f>
              <c:strCache>
                <c:ptCount val="1"/>
                <c:pt idx="0">
                  <c:v>Нетішинська міська територіальна громада</c:v>
                </c:pt>
              </c:strCache>
            </c:strRef>
          </c:tx>
          <c:spPr>
            <a:solidFill>
              <a:srgbClr val="69EDE0"/>
            </a:solidFill>
          </c:spPr>
          <c:dLbls>
            <c:txPr>
              <a:bodyPr/>
              <a:lstStyle/>
              <a:p>
                <a:pPr>
                  <a:defRPr sz="1200" b="1" u="sng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numRef>
              <c:f>Лист2!$C$75:$H$75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Лист2!$C$77:$H$77</c:f>
              <c:numCache>
                <c:formatCode>General</c:formatCode>
                <c:ptCount val="6"/>
                <c:pt idx="0">
                  <c:v>10846</c:v>
                </c:pt>
                <c:pt idx="1">
                  <c:v>14015</c:v>
                </c:pt>
                <c:pt idx="2">
                  <c:v>19013</c:v>
                </c:pt>
                <c:pt idx="3">
                  <c:v>22625</c:v>
                </c:pt>
                <c:pt idx="4">
                  <c:v>28880</c:v>
                </c:pt>
                <c:pt idx="5">
                  <c:v>32946</c:v>
                </c:pt>
              </c:numCache>
            </c:numRef>
          </c:val>
        </c:ser>
        <c:dLbls>
          <c:showVal val="1"/>
        </c:dLbls>
        <c:shape val="cylinder"/>
        <c:axId val="131875968"/>
        <c:axId val="131877504"/>
        <c:axId val="122487232"/>
      </c:bar3DChart>
      <c:catAx>
        <c:axId val="1318759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31877504"/>
        <c:crosses val="autoZero"/>
        <c:auto val="1"/>
        <c:lblAlgn val="ctr"/>
        <c:lblOffset val="100"/>
      </c:catAx>
      <c:valAx>
        <c:axId val="1318775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1875968"/>
        <c:crosses val="autoZero"/>
        <c:crossBetween val="between"/>
      </c:valAx>
      <c:serAx>
        <c:axId val="122487232"/>
        <c:scaling>
          <c:orientation val="minMax"/>
        </c:scaling>
        <c:delete val="1"/>
        <c:axPos val="b"/>
        <c:tickLblPos val="none"/>
        <c:crossAx val="131877504"/>
        <c:crosses val="autoZero"/>
      </c:serAx>
    </c:plotArea>
    <c:legend>
      <c:legendPos val="t"/>
      <c:layout>
        <c:manualLayout>
          <c:xMode val="edge"/>
          <c:yMode val="edge"/>
          <c:x val="0.17777823608322152"/>
          <c:y val="0.82101584838606745"/>
          <c:w val="0.68180680920057846"/>
          <c:h val="5.8056560229765984E-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</c:chart>
  <c:spPr>
    <a:solidFill>
      <a:schemeClr val="bg1">
        <a:lumMod val="95000"/>
      </a:schemeClr>
    </a:solidFill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35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4348957334770448E-2"/>
          <c:y val="6.4180652134976923E-2"/>
          <c:w val="0.95130208533045857"/>
          <c:h val="0.7201202210861376"/>
        </c:manualLayout>
      </c:layout>
      <c:bar3DChart>
        <c:barDir val="col"/>
        <c:grouping val="clustered"/>
        <c:ser>
          <c:idx val="0"/>
          <c:order val="0"/>
          <c:tx>
            <c:strRef>
              <c:f>Лист2!$B$81</c:f>
              <c:strCache>
                <c:ptCount val="1"/>
                <c:pt idx="0">
                  <c:v>СПД - юридичні особи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5494791031217632E-2"/>
                  <c:y val="-3.1924888529978289E-2"/>
                </c:manualLayout>
              </c:layout>
              <c:showVal val="1"/>
            </c:dLbl>
            <c:dLbl>
              <c:idx val="1"/>
              <c:layout>
                <c:manualLayout>
                  <c:x val="1.3281249455329337E-2"/>
                  <c:y val="-1.9953055331236556E-2"/>
                </c:manualLayout>
              </c:layout>
              <c:showVal val="1"/>
            </c:dLbl>
            <c:dLbl>
              <c:idx val="2"/>
              <c:layout>
                <c:manualLayout>
                  <c:x val="1.9921874182994112E-2"/>
                  <c:y val="-2.7934277463731259E-2"/>
                </c:manualLayout>
              </c:layout>
              <c:showVal val="1"/>
            </c:dLbl>
            <c:dLbl>
              <c:idx val="3"/>
              <c:layout>
                <c:manualLayout>
                  <c:x val="1.5494791031217632E-2"/>
                  <c:y val="-2.3943666397483708E-2"/>
                </c:manualLayout>
              </c:layout>
              <c:showVal val="1"/>
            </c:dLbl>
            <c:dLbl>
              <c:idx val="4"/>
              <c:layout>
                <c:manualLayout>
                  <c:x val="1.5494791031217632E-2"/>
                  <c:y val="-2.7934277463731259E-2"/>
                </c:manualLayout>
              </c:layout>
              <c:showVal val="1"/>
            </c:dLbl>
            <c:dLbl>
              <c:idx val="5"/>
              <c:layout>
                <c:manualLayout>
                  <c:x val="1.5494791031217632E-2"/>
                  <c:y val="-1.995305533123655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u="sng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numRef>
              <c:f>Лист2!$C$80:$H$80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Лист2!$C$81:$H$81</c:f>
              <c:numCache>
                <c:formatCode>General</c:formatCode>
                <c:ptCount val="6"/>
                <c:pt idx="0">
                  <c:v>308</c:v>
                </c:pt>
                <c:pt idx="1">
                  <c:v>319</c:v>
                </c:pt>
                <c:pt idx="2">
                  <c:v>359</c:v>
                </c:pt>
                <c:pt idx="3">
                  <c:v>376</c:v>
                </c:pt>
                <c:pt idx="4">
                  <c:v>420</c:v>
                </c:pt>
                <c:pt idx="5">
                  <c:v>421</c:v>
                </c:pt>
              </c:numCache>
            </c:numRef>
          </c:val>
        </c:ser>
        <c:dLbls>
          <c:showVal val="1"/>
        </c:dLbls>
        <c:shape val="box"/>
        <c:axId val="124719488"/>
        <c:axId val="124721024"/>
        <c:axId val="0"/>
      </c:bar3DChart>
      <c:catAx>
        <c:axId val="124719488"/>
        <c:scaling>
          <c:orientation val="minMax"/>
        </c:scaling>
        <c:axPos val="b"/>
        <c:numFmt formatCode="General" sourceLinked="1"/>
        <c:majorTickMark val="none"/>
        <c:tickLblPos val="nextTo"/>
        <c:crossAx val="124721024"/>
        <c:crosses val="autoZero"/>
        <c:auto val="1"/>
        <c:lblAlgn val="ctr"/>
        <c:lblOffset val="100"/>
      </c:catAx>
      <c:valAx>
        <c:axId val="1247210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47194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966513470647322"/>
          <c:y val="0.86995321244191204"/>
          <c:w val="0.29591784423691231"/>
          <c:h val="7.5357687107977439E-2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</c:chart>
  <c:spPr>
    <a:solidFill>
      <a:schemeClr val="accent3">
        <a:lumMod val="20000"/>
        <a:lumOff val="80000"/>
      </a:schemeClr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53471-F5CC-4757-8BFB-641655078AA2}" type="datetimeFigureOut">
              <a:rPr lang="uk-UA" smtClean="0"/>
              <a:pPr/>
              <a:t>02.11.2023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48F5-A3E4-4227-85B0-456810CE280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B299D-2632-4D24-B1A0-085E7BF19F1F}" type="slidenum">
              <a:rPr lang="uk-UA" smtClean="0">
                <a:solidFill>
                  <a:prstClr val="black"/>
                </a:solidFill>
              </a:rPr>
              <a:pPr/>
              <a:t>7</a:t>
            </a:fld>
            <a:endParaRPr lang="uk-U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48F5-A3E4-4227-85B0-456810CE280C}" type="slidenum">
              <a:rPr lang="uk-UA" smtClean="0">
                <a:solidFill>
                  <a:prstClr val="black"/>
                </a:solidFill>
              </a:rPr>
              <a:pPr/>
              <a:t>11</a:t>
            </a:fld>
            <a:endParaRPr lang="uk-U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ottom Right">
            <a:extLst>
              <a:ext uri="{FF2B5EF4-FFF2-40B4-BE49-F238E27FC236}">
                <a16:creationId xmlns="" xmlns:a16="http://schemas.microsoft.com/office/drawing/2014/main" id="{0CBC73C8-CC60-49A5-BC76-BA8E43BB84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9361" y="3276602"/>
            <a:ext cx="4211052" cy="3581399"/>
            <a:chOff x="7980400" y="3276601"/>
            <a:chExt cx="4211600" cy="3581399"/>
          </a:xfrm>
        </p:grpSpPr>
        <p:grpSp>
          <p:nvGrpSpPr>
            <p:cNvPr id="3" name="Graphic 157">
              <a:extLst>
                <a:ext uri="{FF2B5EF4-FFF2-40B4-BE49-F238E27FC236}">
                  <a16:creationId xmlns="" xmlns:a16="http://schemas.microsoft.com/office/drawing/2014/main" id="{A2B94463-7088-4D2A-B55D-9C55F95706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5785D7F3-06BB-480E-A58D-A8E0EB87C4D4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208AE46A-A447-444D-9163-96E61EC48767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41997203-3E59-4097-B832-06B249C6761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B5D4D033-43E9-4776-9E25-97767380D8CC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FE52F424-D385-43AD-AE40-3D9501923110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5E32ABCD-6C91-4A5F-BB61-8B3C026C9080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B6ABE3A6-D624-4D18-A43B-D87C67481123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DF2787DC-EEA3-46C0-9CD4-1AB906DB4B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167AAA19-C621-4D54-B748-5A06F4417C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761" y="3003970"/>
            <a:ext cx="11082746" cy="3854030"/>
          </a:xfrm>
          <a:custGeom>
            <a:avLst/>
            <a:gdLst>
              <a:gd name="connsiteX0" fmla="*/ 5542094 w 11084189"/>
              <a:gd name="connsiteY0" fmla="*/ 0 h 3854030"/>
              <a:gd name="connsiteX1" fmla="*/ 11061525 w 11084189"/>
              <a:gd name="connsiteY1" fmla="*/ 3748287 h 3854030"/>
              <a:gd name="connsiteX2" fmla="*/ 11084189 w 11084189"/>
              <a:gd name="connsiteY2" fmla="*/ 3854030 h 3854030"/>
              <a:gd name="connsiteX3" fmla="*/ 0 w 11084189"/>
              <a:gd name="connsiteY3" fmla="*/ 3854030 h 3854030"/>
              <a:gd name="connsiteX4" fmla="*/ 22663 w 11084189"/>
              <a:gd name="connsiteY4" fmla="*/ 3748287 h 3854030"/>
              <a:gd name="connsiteX5" fmla="*/ 5542094 w 11084189"/>
              <a:gd name="connsiteY5" fmla="*/ 0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grpSp>
        <p:nvGrpSpPr>
          <p:cNvPr id="4" name="Top Right">
            <a:extLst>
              <a:ext uri="{FF2B5EF4-FFF2-40B4-BE49-F238E27FC236}">
                <a16:creationId xmlns="" xmlns:a16="http://schemas.microsoft.com/office/drawing/2014/main" id="{3E5EBBCF-761D-49AA-8960-D06A3484B9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48" y="-3086"/>
            <a:ext cx="2198665" cy="3349518"/>
            <a:chOff x="10849" y="-3086"/>
            <a:chExt cx="2198951" cy="3349518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0F7E5D2-CFBA-4149-A9B1-32047212E5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8B55E1C-675E-425D-8EDF-AEA4D6B3475B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FCA9AA7-FBFD-40D2-BF04-E2E0B1BD63FC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6C09EC90-AF39-4D10-9018-0FFB283B91F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F263181-1CB8-4DF1-94C2-E217E733B56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031408EA-002C-4A55-8451-03A0FCEC52B1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E51D71-EB7F-46DD-AE4A-E64644F646A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401E4470-A9CC-4FE2-9249-F71E89C4FB28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6653DE96-35D3-4AA3-B11A-A5882CC7A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146" y="570602"/>
            <a:ext cx="5995838" cy="222607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aseline="0"/>
            </a:lvl1pPr>
          </a:lstStyle>
          <a:p>
            <a:pPr algn="l"/>
            <a:r>
              <a:rPr lang="ru-RU" sz="5400" smtClean="0"/>
              <a:t>Образец заголовка</a:t>
            </a:r>
            <a:endParaRPr lang="en-US" sz="5400" dirty="0">
              <a:cs typeface="Posterama" panose="020B0504020200020000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E1C011E4-9F9C-45C6-9C1F-7A9F3721C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2023" y="1597427"/>
            <a:ext cx="3369695" cy="4414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</a:lstStyle>
          <a:p>
            <a:pPr algn="l">
              <a:lnSpc>
                <a:spcPct val="110000"/>
              </a:lnSpc>
            </a:pPr>
            <a:r>
              <a:rPr lang="ru-RU" sz="2200" smtClean="0">
                <a:cs typeface="Segoe UI Semilight" panose="020B0402040204020203" pitchFamily="34" charset="0"/>
              </a:rPr>
              <a:t>Образец подзаголовка</a:t>
            </a:r>
            <a:endParaRPr lang="en-US" sz="2200" dirty="0">
              <a:cs typeface="Segoe UI Semilight" panose="020B0402040204020203" pitchFamily="34" charset="0"/>
            </a:endParaRPr>
          </a:p>
        </p:txBody>
      </p:sp>
      <p:grpSp>
        <p:nvGrpSpPr>
          <p:cNvPr id="5" name="Cross">
            <a:extLst>
              <a:ext uri="{FF2B5EF4-FFF2-40B4-BE49-F238E27FC236}">
                <a16:creationId xmlns="" xmlns:a16="http://schemas.microsoft.com/office/drawing/2014/main" id="{51E372DC-98EB-4EBC-9D4C-A21D11837A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1901" y="6150811"/>
            <a:ext cx="118857" cy="118872"/>
            <a:chOff x="1175347" y="3733800"/>
            <a:chExt cx="118872" cy="11887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9173A0CF-667C-4499-98A9-03752E3C37AF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C5D99060-086B-40C6-A8B9-2768DB548A03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24658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op Left">
            <a:extLst>
              <a:ext uri="{FF2B5EF4-FFF2-40B4-BE49-F238E27FC236}">
                <a16:creationId xmlns="" xmlns:a16="http://schemas.microsoft.com/office/drawing/2014/main" id="{BBD4F959-5EA4-4F76-B85B-21D723B3B3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48" y="-3086"/>
            <a:ext cx="2198665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FEA59C57-9D10-43F2-A117-CF056B0EE0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15FBE050-1863-42EC-8923-851534803290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53B1833D-57B2-41AD-9621-7D5A33B79274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D76CF914-CBD8-4950-AC92-B6D0618B9537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9C115E25-746D-4185-9005-7A0A71516E6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43669368-7C2F-4AAB-8948-A821629A7F57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0CA60BEC-2BDB-42C0-8A61-4653057BEE3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4C734BC0-49E3-41A4-AB17-D87FF2D36F92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82113BB3-DE71-4C25-A6D0-241EC8A2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026" y="559814"/>
            <a:ext cx="9794361" cy="13356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="" xmlns:a16="http://schemas.microsoft.com/office/drawing/2014/main" id="{DD0D7D96-3677-493A-BA3B-CCC0ACA7D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232" y="2107496"/>
            <a:ext cx="4756095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0C164B7E-5CDD-4C49-94D6-CBB9803D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126" y="2717783"/>
            <a:ext cx="4744950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ru-RU" sz="1800" smtClean="0"/>
              <a:t>Образец текста</a:t>
            </a:r>
          </a:p>
        </p:txBody>
      </p:sp>
      <p:grpSp>
        <p:nvGrpSpPr>
          <p:cNvPr id="3" name="Bottom Right">
            <a:extLst>
              <a:ext uri="{FF2B5EF4-FFF2-40B4-BE49-F238E27FC236}">
                <a16:creationId xmlns="" xmlns:a16="http://schemas.microsoft.com/office/drawing/2014/main" id="{FDEE985A-E675-4CC8-AB6B-94F735668B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9361" y="3276602"/>
            <a:ext cx="4211052" cy="3581399"/>
            <a:chOff x="7980400" y="3276601"/>
            <a:chExt cx="4211600" cy="3581399"/>
          </a:xfrm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7FC5E817-3F3A-422C-88A5-0EDF0234DC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4" name="Graphic 157">
              <a:extLst>
                <a:ext uri="{FF2B5EF4-FFF2-40B4-BE49-F238E27FC236}">
                  <a16:creationId xmlns="" xmlns:a16="http://schemas.microsoft.com/office/drawing/2014/main" id="{121B83E4-00E3-40BA-9880-8A0D84CD3B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DB568EA9-E3D2-4FE2-A215-56181CD8DC0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286325F6-B50A-451C-9242-76F44D08BCD0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0BD3EC36-E2A2-4E31-9B9A-DB99BCB1FFC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2B0C0B52-C62D-4870-95FC-E7220087499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EA1BC770-E7E8-4B4C-9E44-AF28FF3478C6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2DFC082B-D4DC-4554-BD0D-A01C683AD833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ECEA946C-6AE4-4E0A-9096-BA3FFF9956E8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EC0D7998-F951-4D21-85A4-F7F8086219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Text Placeholder 30">
            <a:extLst>
              <a:ext uri="{FF2B5EF4-FFF2-40B4-BE49-F238E27FC236}">
                <a16:creationId xmlns="" xmlns:a16="http://schemas.microsoft.com/office/drawing/2014/main" id="{9B5560C7-50D0-4CC5-AD89-48007BB98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2799" y="2107388"/>
            <a:ext cx="4756095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="" xmlns:a16="http://schemas.microsoft.com/office/drawing/2014/main" id="{18AD3389-AD6B-43DD-A8D3-747CC56384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2692" y="2717675"/>
            <a:ext cx="4744950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ru-RU" sz="1800" smtClean="0"/>
              <a:t>Образец текста</a:t>
            </a:r>
          </a:p>
        </p:txBody>
      </p:sp>
      <p:sp>
        <p:nvSpPr>
          <p:cNvPr id="32" name="Date Placeholder 8">
            <a:extLst>
              <a:ext uri="{FF2B5EF4-FFF2-40B4-BE49-F238E27FC236}">
                <a16:creationId xmlns="" xmlns:a16="http://schemas.microsoft.com/office/drawing/2014/main" id="{20D0392A-9FDF-463E-8831-4E691425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3" name="Footer Placeholder 9">
            <a:extLst>
              <a:ext uri="{FF2B5EF4-FFF2-40B4-BE49-F238E27FC236}">
                <a16:creationId xmlns="" xmlns:a16="http://schemas.microsoft.com/office/drawing/2014/main" id="{1DDEDA5B-5F9E-4C6B-A89B-05B29AF7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34" name="Slide Number Placeholder 10">
            <a:extLst>
              <a:ext uri="{FF2B5EF4-FFF2-40B4-BE49-F238E27FC236}">
                <a16:creationId xmlns="" xmlns:a16="http://schemas.microsoft.com/office/drawing/2014/main" id="{C8ED2EA9-7B76-428A-B33B-166EFA24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4710" y="6356351"/>
            <a:ext cx="1447612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870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op Left">
            <a:extLst>
              <a:ext uri="{FF2B5EF4-FFF2-40B4-BE49-F238E27FC236}">
                <a16:creationId xmlns="" xmlns:a16="http://schemas.microsoft.com/office/drawing/2014/main" id="{F814A4FB-5C5F-4FBA-8692-F2853E8F30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48" y="-3086"/>
            <a:ext cx="2198665" cy="3349518"/>
            <a:chOff x="10849" y="-3086"/>
            <a:chExt cx="2198951" cy="3349518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4980A145-1B2A-495B-BB8D-3217B44328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0984DC62-D617-4E12-A239-CDDF4B6B262E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F8A564AC-EDDB-4E4E-BDB1-E48BAD8588E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9464CE0-3907-4E76-AFE6-DE1A516EDF3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9B3B21B9-2870-497E-829A-0CC4F700846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909A199D-FF1B-459F-930B-A6D196E86E30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7E0149D-5979-466E-A1C2-993EA08A650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41FDA39F-7BD7-4DDD-9428-51E38CD97ED1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B1A75F4-7B0E-4667-A4CC-A89FC6C5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026" y="559814"/>
            <a:ext cx="9794361" cy="13356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Text Placeholder 30">
            <a:extLst>
              <a:ext uri="{FF2B5EF4-FFF2-40B4-BE49-F238E27FC236}">
                <a16:creationId xmlns="" xmlns:a16="http://schemas.microsoft.com/office/drawing/2014/main" id="{BD1F0F39-9F6D-4B25-8117-CC1868D8FD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934" y="2107496"/>
            <a:ext cx="3326933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4F61A9F3-10B2-440F-8037-9098D468B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28" y="2717783"/>
            <a:ext cx="3319137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ru-RU" sz="1800" smtClean="0"/>
              <a:t>Образец текста</a:t>
            </a:r>
          </a:p>
        </p:txBody>
      </p:sp>
      <p:grpSp>
        <p:nvGrpSpPr>
          <p:cNvPr id="13" name="Bottom Right">
            <a:extLst>
              <a:ext uri="{FF2B5EF4-FFF2-40B4-BE49-F238E27FC236}">
                <a16:creationId xmlns="" xmlns:a16="http://schemas.microsoft.com/office/drawing/2014/main" id="{42796FA7-0B8D-4A6A-B372-11F8712842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9361" y="3276602"/>
            <a:ext cx="4211052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4E9DEDEF-994C-4A05-BAA2-67F5BD8349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="" xmlns:a16="http://schemas.microsoft.com/office/drawing/2014/main" id="{BB94129B-E855-47D6-9855-B7BBA91965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F51AB20C-DF56-47C5-896F-0DB80D03FDC8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CFDCBD64-0658-4106-89B1-85886D501AF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B4A46042-D02F-49E2-94BE-4343D185C109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3BB3FF94-2A73-4E66-B0F7-52680ACEE507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3F248489-3035-4F9D-B606-06A95BB4E166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0689AA6E-4D9C-4F1F-8400-646DBC1DEB4D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4D905AEC-08D4-41F2-AD1B-63851B364937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F599A04F-CD3E-4093-A4F6-84E34675CF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Text Placeholder 30">
            <a:extLst>
              <a:ext uri="{FF2B5EF4-FFF2-40B4-BE49-F238E27FC236}">
                <a16:creationId xmlns="" xmlns:a16="http://schemas.microsoft.com/office/drawing/2014/main" id="{CAD7B113-A329-4BA2-AFE9-605C0245BE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2485" y="2107496"/>
            <a:ext cx="3326933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8D6DC0D7-6E45-4762-A081-2A9D1DF03B9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22379" y="2717783"/>
            <a:ext cx="3319137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ru-RU" sz="1800" smtClean="0"/>
              <a:t>Образец текста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="" xmlns:a16="http://schemas.microsoft.com/office/drawing/2014/main" id="{52827B4A-2F73-4A8C-9EB2-DE175123E9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5094" y="2107496"/>
            <a:ext cx="3326933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5274DFA3-F7E2-4525-B0FD-F36F75AC670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14987" y="2717783"/>
            <a:ext cx="3319137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ru-RU" sz="1800" smtClean="0"/>
              <a:t>Образец текста</a:t>
            </a:r>
          </a:p>
        </p:txBody>
      </p:sp>
      <p:sp>
        <p:nvSpPr>
          <p:cNvPr id="25" name="Date Placeholder 8">
            <a:extLst>
              <a:ext uri="{FF2B5EF4-FFF2-40B4-BE49-F238E27FC236}">
                <a16:creationId xmlns="" xmlns:a16="http://schemas.microsoft.com/office/drawing/2014/main" id="{D7DADA0B-95F3-437B-BB04-284E5066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26" name="Footer Placeholder 9">
            <a:extLst>
              <a:ext uri="{FF2B5EF4-FFF2-40B4-BE49-F238E27FC236}">
                <a16:creationId xmlns="" xmlns:a16="http://schemas.microsoft.com/office/drawing/2014/main" id="{79EB3AB4-7EA2-4CAC-A6BD-9D885C89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7" name="Slide Number Placeholder 10">
            <a:extLst>
              <a:ext uri="{FF2B5EF4-FFF2-40B4-BE49-F238E27FC236}">
                <a16:creationId xmlns="" xmlns:a16="http://schemas.microsoft.com/office/drawing/2014/main" id="{5F4C612D-28B2-4621-BF60-4C517747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4710" y="6356351"/>
            <a:ext cx="1447612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795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ottom Right">
            <a:extLst>
              <a:ext uri="{FF2B5EF4-FFF2-40B4-BE49-F238E27FC236}">
                <a16:creationId xmlns="" xmlns:a16="http://schemas.microsoft.com/office/drawing/2014/main" id="{87D6C0D7-A737-43ED-826C-2CA4342FDC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9361" y="3276602"/>
            <a:ext cx="4211052" cy="3581399"/>
            <a:chOff x="7980400" y="3276601"/>
            <a:chExt cx="4211600" cy="3581399"/>
          </a:xfrm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CA11D72-A324-4CBE-81EF-0749941030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" name="Graphic 157">
              <a:extLst>
                <a:ext uri="{FF2B5EF4-FFF2-40B4-BE49-F238E27FC236}">
                  <a16:creationId xmlns="" xmlns:a16="http://schemas.microsoft.com/office/drawing/2014/main" id="{9D281BC3-CDBE-4B5A-BC91-05B7893FA1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161F2C16-D16B-4E77-A7C3-F034E339C8E3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6384EDC3-48C8-4B4E-9475-A04F1DD7E3F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62DE50AA-70A1-42B0-9A48-90179EFB9F89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B45B8FC7-7430-4175-B520-9EBD801FD290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AB71D997-36EB-47F1-AA27-4D84A7630728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37933934-0680-4A62-B61F-E3A67308AAD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E017FEEF-F8AC-41EC-ABC5-915B19B1AB9A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70A86BE-FF1E-4233-818E-C14D21E7BA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Top Left">
            <a:extLst>
              <a:ext uri="{FF2B5EF4-FFF2-40B4-BE49-F238E27FC236}">
                <a16:creationId xmlns="" xmlns:a16="http://schemas.microsoft.com/office/drawing/2014/main" id="{A64EEEED-5E70-4887-BF25-521AD226CC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48" y="-3086"/>
            <a:ext cx="2198665" cy="3349518"/>
            <a:chOff x="10849" y="-3086"/>
            <a:chExt cx="2198951" cy="3349518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C91FCFBD-2F49-483C-B742-FF146DCA4F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62F0911B-F120-4420-AA06-AD353E1767EE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F9966F6-9C92-4F47-B467-5A8E5ED4787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362B109-529A-404A-884A-8E710062A1A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AE9B88E9-C70C-4258-B3BA-A8779F3BE493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6255D292-A4F0-46F0-9AB1-39848FAB066C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D52C09E6-F356-45FC-BD84-6DCA0DA0B6D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5578C025-F0CB-42E1-9FCA-C1FD0EF38FE3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6" name="Title 1">
            <a:extLst>
              <a:ext uri="{FF2B5EF4-FFF2-40B4-BE49-F238E27FC236}">
                <a16:creationId xmlns="" xmlns:a16="http://schemas.microsoft.com/office/drawing/2014/main" id="{56035778-0626-4342-AA4C-D8F9F76E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026" y="559813"/>
            <a:ext cx="4987160" cy="1664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="" xmlns:a16="http://schemas.microsoft.com/office/drawing/2014/main" id="{9698C764-7CE3-448C-B388-39B81551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602" y="2384475"/>
            <a:ext cx="4986839" cy="3728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ru-RU" sz="1800" smtClean="0"/>
              <a:t>Образец текста</a:t>
            </a:r>
          </a:p>
        </p:txBody>
      </p:sp>
      <p:sp>
        <p:nvSpPr>
          <p:cNvPr id="62" name="Picture Placeholder 61">
            <a:extLst>
              <a:ext uri="{FF2B5EF4-FFF2-40B4-BE49-F238E27FC236}">
                <a16:creationId xmlns="" xmlns:a16="http://schemas.microsoft.com/office/drawing/2014/main" id="{75903FF3-B1FC-4719-8686-C6F5099E36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7902" y="862806"/>
            <a:ext cx="5131720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9" name="Date Placeholder 8">
            <a:extLst>
              <a:ext uri="{FF2B5EF4-FFF2-40B4-BE49-F238E27FC236}">
                <a16:creationId xmlns="" xmlns:a16="http://schemas.microsoft.com/office/drawing/2014/main" id="{A82599B9-EBEF-4011-9E38-FC40FF7B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0" name="Footer Placeholder 9">
            <a:extLst>
              <a:ext uri="{FF2B5EF4-FFF2-40B4-BE49-F238E27FC236}">
                <a16:creationId xmlns="" xmlns:a16="http://schemas.microsoft.com/office/drawing/2014/main" id="{851C129C-6681-4E11-B9FE-9F5FFF54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1" name="Slide Number Placeholder 10">
            <a:extLst>
              <a:ext uri="{FF2B5EF4-FFF2-40B4-BE49-F238E27FC236}">
                <a16:creationId xmlns="" xmlns:a16="http://schemas.microsoft.com/office/drawing/2014/main" id="{DC6D20C1-D99F-47B0-B1F7-EA8101F8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4710" y="6356351"/>
            <a:ext cx="1447612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9027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ottom Right">
            <a:extLst>
              <a:ext uri="{FF2B5EF4-FFF2-40B4-BE49-F238E27FC236}">
                <a16:creationId xmlns="" xmlns:a16="http://schemas.microsoft.com/office/drawing/2014/main" id="{562BD150-E869-44AC-B0E8-35618F795B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9361" y="3276602"/>
            <a:ext cx="4211052" cy="3581399"/>
            <a:chOff x="7980400" y="3276601"/>
            <a:chExt cx="4211600" cy="3581399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FF918A15-3E7F-42BB-83AB-473EF76AB0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" name="Graphic 157">
              <a:extLst>
                <a:ext uri="{FF2B5EF4-FFF2-40B4-BE49-F238E27FC236}">
                  <a16:creationId xmlns="" xmlns:a16="http://schemas.microsoft.com/office/drawing/2014/main" id="{1AA9D900-7A0C-4788-85E0-9329B727A1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839D0A43-40DB-4967-BF0C-05CB54D3DF2C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6C7E54F-930C-4B8D-9CE6-DCC37269B13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A4F6F66D-CC67-443B-9CB5-FFD695ED451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6B392295-CB7C-4805-B4B1-AC7531AC270A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91ADCAAB-0B5C-4495-8D5D-32C87A21407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8F02E2A1-7B5F-4C33-98CD-98E24B61EFF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7577F4AD-5552-4A2F-A3FA-67834BF96FBE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C17EE90C-247C-4F8E-9B86-BD7E31F126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985E1522-3C37-44A6-81DC-1BF369AF0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146" y="4098524"/>
            <a:ext cx="5995847" cy="222607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ru-RU" sz="5400" smtClean="0"/>
              <a:t>Образец заголовка</a:t>
            </a:r>
            <a:endParaRPr lang="en-US" sz="5400" dirty="0">
              <a:cs typeface="Posterama" panose="020B0504020200020000" pitchFamily="34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="" xmlns:a16="http://schemas.microsoft.com/office/drawing/2014/main" id="{5048357E-69C2-4F32-8C47-3D84340F6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4495" y="4085112"/>
            <a:ext cx="3997225" cy="2228758"/>
          </a:xfrm>
          <a:prstGeom prst="rect">
            <a:avLst/>
          </a:prstGeom>
        </p:spPr>
        <p:txBody>
          <a:bodyPr anchor="ctr"/>
          <a:lstStyle/>
          <a:p>
            <a:pPr algn="l">
              <a:lnSpc>
                <a:spcPct val="110000"/>
              </a:lnSpc>
            </a:pPr>
            <a:r>
              <a:rPr lang="ru-RU" sz="2200" smtClean="0">
                <a:cs typeface="Segoe UI Semilight" panose="020B0402040204020203" pitchFamily="34" charset="0"/>
              </a:rPr>
              <a:t>Образец подзаголовка</a:t>
            </a:r>
            <a:endParaRPr lang="en-US" sz="2200" dirty="0">
              <a:cs typeface="Segoe UI Semilight" panose="020B0402040204020203" pitchFamily="34" charset="0"/>
            </a:endParaRPr>
          </a:p>
        </p:txBody>
      </p:sp>
      <p:sp>
        <p:nvSpPr>
          <p:cNvPr id="63" name="Date Placeholder 8">
            <a:extLst>
              <a:ext uri="{FF2B5EF4-FFF2-40B4-BE49-F238E27FC236}">
                <a16:creationId xmlns="" xmlns:a16="http://schemas.microsoft.com/office/drawing/2014/main" id="{0CB3C12F-97EC-48F0-B4FC-924D91EC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4" name="Footer Placeholder 9">
            <a:extLst>
              <a:ext uri="{FF2B5EF4-FFF2-40B4-BE49-F238E27FC236}">
                <a16:creationId xmlns="" xmlns:a16="http://schemas.microsoft.com/office/drawing/2014/main" id="{E3780E67-8AD7-4AB6-880C-281395A8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5" name="Slide Number Placeholder 10">
            <a:extLst>
              <a:ext uri="{FF2B5EF4-FFF2-40B4-BE49-F238E27FC236}">
                <a16:creationId xmlns="" xmlns:a16="http://schemas.microsoft.com/office/drawing/2014/main" id="{28F5F854-E7C5-4C18-A6E1-ECEF9BDE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4710" y="6356351"/>
            <a:ext cx="1447612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9" name="Picture Placeholder 68">
            <a:extLst>
              <a:ext uri="{FF2B5EF4-FFF2-40B4-BE49-F238E27FC236}">
                <a16:creationId xmlns="" xmlns:a16="http://schemas.microsoft.com/office/drawing/2014/main" id="{22FBEE11-58B3-429A-8DAC-6A64A61338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762" y="0"/>
            <a:ext cx="11082746" cy="3854030"/>
          </a:xfrm>
          <a:custGeom>
            <a:avLst/>
            <a:gdLst>
              <a:gd name="connsiteX0" fmla="*/ 0 w 11084189"/>
              <a:gd name="connsiteY0" fmla="*/ 0 h 3854030"/>
              <a:gd name="connsiteX1" fmla="*/ 11084189 w 11084189"/>
              <a:gd name="connsiteY1" fmla="*/ 0 h 3854030"/>
              <a:gd name="connsiteX2" fmla="*/ 11061525 w 11084189"/>
              <a:gd name="connsiteY2" fmla="*/ 105743 h 3854030"/>
              <a:gd name="connsiteX3" fmla="*/ 5542094 w 11084189"/>
              <a:gd name="connsiteY3" fmla="*/ 3854030 h 3854030"/>
              <a:gd name="connsiteX4" fmla="*/ 22663 w 11084189"/>
              <a:gd name="connsiteY4" fmla="*/ 105743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5" y="105743"/>
                </a:lnTo>
                <a:cubicBezTo>
                  <a:pt x="10536186" y="2244886"/>
                  <a:pt x="8264668" y="3854030"/>
                  <a:pt x="5542094" y="3854030"/>
                </a:cubicBezTo>
                <a:cubicBezTo>
                  <a:pt x="2819520" y="3854030"/>
                  <a:pt x="548002" y="2244886"/>
                  <a:pt x="22663" y="10574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grpSp>
        <p:nvGrpSpPr>
          <p:cNvPr id="4" name="Top Left">
            <a:extLst>
              <a:ext uri="{FF2B5EF4-FFF2-40B4-BE49-F238E27FC236}">
                <a16:creationId xmlns="" xmlns:a16="http://schemas.microsoft.com/office/drawing/2014/main" id="{33360105-7353-4ECE-84E2-90AB638A3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48" y="15178"/>
            <a:ext cx="2198665" cy="3331254"/>
            <a:chOff x="10849" y="15178"/>
            <a:chExt cx="2198951" cy="3331254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9D5AB2A0-6800-4AD4-A205-3E8C1112BC30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12B26919-92C3-4374-AE4E-4317D65064C0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E46716C0-CAC5-41FA-B385-EBA8AFFDF128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BE7C1332-4CF7-41C1-ACC4-6C23744D478F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2C35C136-D3C6-42F1-840C-EE7B2BA3776E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BF98CB80-2DAC-44B7-B719-6DF8BC2DBB91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F0613FF3-B071-4C0E-B6E7-6815CCCC403A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Cross">
            <a:extLst>
              <a:ext uri="{FF2B5EF4-FFF2-40B4-BE49-F238E27FC236}">
                <a16:creationId xmlns="" xmlns:a16="http://schemas.microsoft.com/office/drawing/2014/main" id="{54409833-5EAC-4A40-B5BB-DE8282DD8E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8443" y="143843"/>
            <a:ext cx="118857" cy="118872"/>
            <a:chOff x="1175347" y="3733800"/>
            <a:chExt cx="118872" cy="1188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7B9F7703-741D-4FB8-8620-F3BBFF5A0157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EC34E00B-1518-4EAC-A170-4D2B5C23FB6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Cross">
            <a:extLst>
              <a:ext uri="{FF2B5EF4-FFF2-40B4-BE49-F238E27FC236}">
                <a16:creationId xmlns="" xmlns:a16="http://schemas.microsoft.com/office/drawing/2014/main" id="{CFFED490-4247-4E3E-8A2E-5AF8A14E68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0824" y="296243"/>
            <a:ext cx="118857" cy="118872"/>
            <a:chOff x="1175347" y="3733800"/>
            <a:chExt cx="118872" cy="11887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A378251-A149-4A27-9D43-C6E87A300F23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37ADD3F7-FA3D-4A72-B8B3-3FCBBFCB0ACF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20459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7934" y="4853412"/>
            <a:ext cx="11276132" cy="1222375"/>
          </a:xfrm>
          <a:prstGeom prst="rect">
            <a:avLst/>
          </a:prstGeo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7934" y="3886200"/>
            <a:ext cx="1127613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>
          <a:xfrm>
            <a:off x="8634876" y="76201"/>
            <a:ext cx="3352364" cy="2889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165058" y="76201"/>
            <a:ext cx="4469818" cy="2889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1372" y="6473952"/>
            <a:ext cx="1011804" cy="246888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ellow car running on the street between the building during daytime">
            <a:extLst>
              <a:ext uri="{FF2B5EF4-FFF2-40B4-BE49-F238E27FC236}">
                <a16:creationId xmlns:a16="http://schemas.microsoft.com/office/drawing/2014/main" xmlns="" id="{BC75E110-4330-6747-A9EE-0789092FB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93" b="27444"/>
          <a:stretch/>
        </p:blipFill>
        <p:spPr bwMode="auto">
          <a:xfrm>
            <a:off x="4761" y="0"/>
            <a:ext cx="8376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2AD79E-7741-BD42-AE6E-399E0C1352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E2639E-BBD6-934C-BBF1-A848C01EB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4404" y="231713"/>
            <a:ext cx="6118954" cy="2387600"/>
          </a:xfrm>
        </p:spPr>
        <p:txBody>
          <a:bodyPr anchor="b"/>
          <a:lstStyle>
            <a:lvl1pPr algn="r">
              <a:defRPr sz="6000">
                <a:solidFill>
                  <a:srgbClr val="1893D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5E04A8-07C3-594B-A45C-88AAF8369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4404" y="2711388"/>
            <a:ext cx="6118954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37B4D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A7229A-128E-0F41-A8D9-724494ED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D50EB5-6633-7241-A73A-2EF298C7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0A81B8-7219-0A46-BA76-45955B23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662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DEBD1B-8034-0843-BA93-416549D1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A67A17-A7BC-DE4D-9B36-315CC3773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F29467-5A16-B145-A60F-702DBC20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CB5F77-1DF8-F94C-917D-D1DF87A2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38AA61-A119-3746-9A94-58653D23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39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88C16-65E4-4141-B617-A0657BDE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40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8EBBCC-866C-E348-8228-6D037F552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5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7FCBD3-3A29-8148-BD56-F6F6F094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F4547B-EAF5-0C45-9AD7-EEA34826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105324-4BF0-5440-AF67-2EA50BC9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761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8C330-1871-7A46-82BC-2A469E4C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12F364-2AD6-2F45-982F-622FB74BA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001BFA-AB0B-3448-BF96-AC7ACB88D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F4747E-D51F-EF4D-8985-7AEDF671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E30115-92CB-9C48-8A37-6AE1BB27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2DB9EB-ABF0-8343-AAB0-0363E3E6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007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830A95-08F0-0A4D-B189-15AFDD50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127"/>
            <a:ext cx="1051423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A5A8BF-92B5-A946-AE7F-0AD42ED9A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C2C4A7-E020-D647-A005-F40B4561E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3F75D05-99F5-8342-8687-89A10C405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108E783-12B1-0F46-8B17-D364E1F42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47F1F63-2F46-5642-9AAB-7B493464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614ABC8-2762-F64F-9A24-0556EA69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59B86F8-6CDB-1B4F-BD33-6E72C603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69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op left">
            <a:extLst>
              <a:ext uri="{FF2B5EF4-FFF2-40B4-BE49-F238E27FC236}">
                <a16:creationId xmlns="" xmlns:a16="http://schemas.microsoft.com/office/drawing/2014/main" id="{58A4F778-D8DF-42FD-B154-2F4B2C2028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48" y="-3086"/>
            <a:ext cx="2198665" cy="3349518"/>
            <a:chOff x="10849" y="-3086"/>
            <a:chExt cx="2198951" cy="3349518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80793C3B-AAD0-4446-A423-B0EB8EE2AA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57344207-297F-4959-8A55-69CE467B3CBD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0479A031-8D8F-4167-9AC1-FF906757718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2530E3E1-76BD-4378-9E7C-7302E4B84D71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8C42F67-50FC-4C12-B07D-7FD30B62543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C3AD1C10-DF74-4C65-AF7B-89386448D4E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E2D9D2C3-0C72-4401-8548-E2CACA3C95C5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83142937-438B-42B5-8B58-B26BD92F1544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AE9F08BF-E500-4B58-9AA3-B4517E83CE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692755" y="-3086"/>
            <a:ext cx="1325938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" name="Bottom Right">
            <a:extLst>
              <a:ext uri="{FF2B5EF4-FFF2-40B4-BE49-F238E27FC236}">
                <a16:creationId xmlns="" xmlns:a16="http://schemas.microsoft.com/office/drawing/2014/main" id="{6DE93ED8-FDE6-418E-A743-2B368C71F3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9361" y="3276602"/>
            <a:ext cx="4211052" cy="3581399"/>
            <a:chOff x="7980400" y="3276601"/>
            <a:chExt cx="4211600" cy="3581399"/>
          </a:xfrm>
        </p:grpSpPr>
        <p:grpSp>
          <p:nvGrpSpPr>
            <p:cNvPr id="4" name="Graphic 157">
              <a:extLst>
                <a:ext uri="{FF2B5EF4-FFF2-40B4-BE49-F238E27FC236}">
                  <a16:creationId xmlns="" xmlns:a16="http://schemas.microsoft.com/office/drawing/2014/main" id="{25190812-FA8A-4CB5-85A8-5DDFF8C94B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71F1284C-D9B2-48EC-BDCE-6CF4C076ECB9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DFDF02DB-02A4-4942-BD34-3F4903DA12A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739432B6-8074-4F72-BB48-F48015CAE04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A017DF18-3257-471E-AFD3-39EB68FE2DF2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A7360442-04D2-49F1-BBE1-ED7C5CA0FF1A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8937ECC2-1561-4705-919F-243AFFCE843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7AF7D52A-2FC7-4627-955A-6CB0E5E7ABF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B3C81E55-0711-4E01-975D-4649E53C86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3" name="Title 1">
            <a:extLst>
              <a:ext uri="{FF2B5EF4-FFF2-40B4-BE49-F238E27FC236}">
                <a16:creationId xmlns="" xmlns:a16="http://schemas.microsoft.com/office/drawing/2014/main" id="{8782B20B-E447-47CC-93DB-B076EACC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026" y="559813"/>
            <a:ext cx="5604628" cy="1664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5" name="Text Placeholder 37">
            <a:extLst>
              <a:ext uri="{FF2B5EF4-FFF2-40B4-BE49-F238E27FC236}">
                <a16:creationId xmlns="" xmlns:a16="http://schemas.microsoft.com/office/drawing/2014/main" id="{D5185B59-89FE-4275-B159-E5FEA474B4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5296" y="2384475"/>
            <a:ext cx="5607358" cy="378576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Font typeface="Avenir Next LT Pro" panose="020B0504020202020204" pitchFamily="34" charset="0"/>
              <a:buChar char="+"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="" xmlns:a16="http://schemas.microsoft.com/office/drawing/2014/main" id="{9079FD8C-6441-4214-93DC-E9E3BB4158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1392" y="558801"/>
            <a:ext cx="4817436" cy="2779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62" name="Picture Placeholder 59">
            <a:extLst>
              <a:ext uri="{FF2B5EF4-FFF2-40B4-BE49-F238E27FC236}">
                <a16:creationId xmlns="" xmlns:a16="http://schemas.microsoft.com/office/drawing/2014/main" id="{8BDEDA7F-304A-4A6E-8DB7-B842B551B2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68217" y="3503613"/>
            <a:ext cx="4817436" cy="2666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7" name="Date Placeholder 8">
            <a:extLst>
              <a:ext uri="{FF2B5EF4-FFF2-40B4-BE49-F238E27FC236}">
                <a16:creationId xmlns="" xmlns:a16="http://schemas.microsoft.com/office/drawing/2014/main" id="{786FFFB1-44AF-407C-A246-5AC9C17D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8" name="Footer Placeholder 9">
            <a:extLst>
              <a:ext uri="{FF2B5EF4-FFF2-40B4-BE49-F238E27FC236}">
                <a16:creationId xmlns="" xmlns:a16="http://schemas.microsoft.com/office/drawing/2014/main" id="{556011BF-48D6-437C-A8D4-087E1EB7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59" name="Slide Number Placeholder 10">
            <a:extLst>
              <a:ext uri="{FF2B5EF4-FFF2-40B4-BE49-F238E27FC236}">
                <a16:creationId xmlns="" xmlns:a16="http://schemas.microsoft.com/office/drawing/2014/main" id="{975D7D2C-6BE7-4A0B-B546-9C9CE46F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4710" y="6356351"/>
            <a:ext cx="1447612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648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0C2C7-B9B0-7848-84A7-FEBB7786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123827-6148-ED49-9681-9CCA0C93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B42C9A-9BDD-814E-A9C5-A4CFEC08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805F13-A042-7D4E-B51F-7562E81C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572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A0C2D8-7314-B440-BDD8-19C640E1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017752-02E7-EF4A-AF17-7C248E28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9E8BE7-E967-074A-BEF6-A215E16F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735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E38DD8-2569-CA4E-8194-A843E319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9F89BA-B24E-E048-A605-CF50D3B5F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427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E5A897-F7CB-CC48-9A7E-FA4B8F670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448F1D-5CAD-3D42-A1B3-534F137D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89330F-AB32-464F-9542-EE5D5306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0814F-F3BC-B04F-BEE4-0BFE0661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439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E7A8B-23B4-E849-84F0-7AE31AA3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47254E2-6E4D-8A4E-8CD0-D48A39777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427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66DD0D-F16B-C347-AE6D-147E097A6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03FF70-C377-4A4B-855B-884A3F02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D5FCF8-4ADE-4B45-8D1B-F5B58CBD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07E32-B8D7-7945-B5C4-0E51DF80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087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42FE5-507F-5E47-86F5-1121FA58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6F2AAC-284E-1E43-AD92-C71CF3053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C8D9C9-BC2C-9F4B-82B7-327C6694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3B0946-9A0A-514A-9456-1419BB26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3C110B-CF89-B346-BDB9-AA8A5CFC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909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06A0752-C3A7-5E42-A4CC-9561F98D0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5" y="365125"/>
            <a:ext cx="2628558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A645FC-B888-6C4E-890B-1DD066739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2" y="365125"/>
            <a:ext cx="773329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A20673-FCD8-7B44-81EE-6FF968B5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5B09F3-1F19-2E48-812C-FD3ECDA94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6D9C79-979D-9B46-A451-459D8DDD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706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op left">
            <a:extLst>
              <a:ext uri="{FF2B5EF4-FFF2-40B4-BE49-F238E27FC236}">
                <a16:creationId xmlns:a16="http://schemas.microsoft.com/office/drawing/2014/main" xmlns="" id="{58A4F778-D8DF-42FD-B154-2F4B2C2028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848" y="-3086"/>
            <a:ext cx="2198665" cy="3349518"/>
            <a:chOff x="10849" y="-3086"/>
            <a:chExt cx="2198951" cy="334951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0793C3B-AAD0-4446-A423-B0EB8EE2AA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57344207-297F-4959-8A55-69CE467B3CBD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479A031-8D8F-4167-9AC1-FF906757718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2530E3E1-76BD-4378-9E7C-7302E4B84D71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8C42F67-50FC-4C12-B07D-7FD30B62543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C3AD1C10-DF74-4C65-AF7B-89386448D4E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E2D9D2C3-0C72-4401-8548-E2CACA3C95C5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83142937-438B-42B5-8B58-B26BD92F1544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AE9F08BF-E500-4B58-9AA3-B4517E83CE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692755" y="-3086"/>
            <a:ext cx="1325938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" name="Bottom Right">
            <a:extLst>
              <a:ext uri="{FF2B5EF4-FFF2-40B4-BE49-F238E27FC236}">
                <a16:creationId xmlns:a16="http://schemas.microsoft.com/office/drawing/2014/main" xmlns="" id="{6DE93ED8-FDE6-418E-A743-2B368C71F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979361" y="3276602"/>
            <a:ext cx="4211052" cy="3581399"/>
            <a:chOff x="7980400" y="3276601"/>
            <a:chExt cx="4211600" cy="3581399"/>
          </a:xfrm>
        </p:grpSpPr>
        <p:grpSp>
          <p:nvGrpSpPr>
            <p:cNvPr id="4" name="Graphic 157">
              <a:extLst>
                <a:ext uri="{FF2B5EF4-FFF2-40B4-BE49-F238E27FC236}">
                  <a16:creationId xmlns:a16="http://schemas.microsoft.com/office/drawing/2014/main" xmlns="" id="{25190812-FA8A-4CB5-85A8-5DDFF8C94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71F1284C-D9B2-48EC-BDCE-6CF4C076ECB9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DFDF02DB-02A4-4942-BD34-3F4903DA12A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739432B6-8074-4F72-BB48-F48015CAE04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A017DF18-3257-471E-AFD3-39EB68FE2DF2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A7360442-04D2-49F1-BBE1-ED7C5CA0FF1A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8937ECC2-1561-4705-919F-243AFFCE843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7AF7D52A-2FC7-4627-955A-6CB0E5E7ABF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B3C81E55-0711-4E01-975D-4649E53C86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xmlns="" id="{8782B20B-E447-47CC-93DB-B076EACC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026" y="559813"/>
            <a:ext cx="5604628" cy="1664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5" name="Text Placeholder 37">
            <a:extLst>
              <a:ext uri="{FF2B5EF4-FFF2-40B4-BE49-F238E27FC236}">
                <a16:creationId xmlns:a16="http://schemas.microsoft.com/office/drawing/2014/main" xmlns="" id="{D5185B59-89FE-4275-B159-E5FEA474B4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5296" y="2384475"/>
            <a:ext cx="5607358" cy="378576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Font typeface="Avenir Next LT Pro" panose="020B0504020202020204" pitchFamily="34" charset="0"/>
              <a:buChar char="+"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xmlns="" id="{9079FD8C-6441-4214-93DC-E9E3BB4158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1392" y="558801"/>
            <a:ext cx="4817436" cy="2779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62" name="Picture Placeholder 59">
            <a:extLst>
              <a:ext uri="{FF2B5EF4-FFF2-40B4-BE49-F238E27FC236}">
                <a16:creationId xmlns:a16="http://schemas.microsoft.com/office/drawing/2014/main" xmlns="" id="{8BDEDA7F-304A-4A6E-8DB7-B842B551B2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68217" y="3503613"/>
            <a:ext cx="4817436" cy="2666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7" name="Date Placeholder 8">
            <a:extLst>
              <a:ext uri="{FF2B5EF4-FFF2-40B4-BE49-F238E27FC236}">
                <a16:creationId xmlns:a16="http://schemas.microsoft.com/office/drawing/2014/main" xmlns="" id="{786FFFB1-44AF-407C-A246-5AC9C17D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472C4"/>
                </a:solidFill>
              </a:rPr>
              <a:pPr/>
              <a:t>02.11.2023</a:t>
            </a:fld>
            <a:endParaRPr lang="ru-RU">
              <a:solidFill>
                <a:srgbClr val="4472C4"/>
              </a:solidFill>
            </a:endParaRPr>
          </a:p>
        </p:txBody>
      </p:sp>
      <p:sp>
        <p:nvSpPr>
          <p:cNvPr id="58" name="Footer Placeholder 9">
            <a:extLst>
              <a:ext uri="{FF2B5EF4-FFF2-40B4-BE49-F238E27FC236}">
                <a16:creationId xmlns:a16="http://schemas.microsoft.com/office/drawing/2014/main" xmlns="" id="{556011BF-48D6-437C-A8D4-087E1EB7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endParaRPr lang="ru-RU">
              <a:solidFill>
                <a:srgbClr val="4472C4"/>
              </a:solidFill>
            </a:endParaRPr>
          </a:p>
        </p:txBody>
      </p:sp>
      <p:sp>
        <p:nvSpPr>
          <p:cNvPr id="59" name="Slide Number Placeholder 10">
            <a:extLst>
              <a:ext uri="{FF2B5EF4-FFF2-40B4-BE49-F238E27FC236}">
                <a16:creationId xmlns:a16="http://schemas.microsoft.com/office/drawing/2014/main" xmlns="" id="{975D7D2C-6BE7-4A0B-B546-9C9CE46F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4710" y="6356351"/>
            <a:ext cx="1447612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472C4"/>
                </a:solidFill>
              </a:rPr>
              <a:pPr/>
              <a:t>‹#›</a:t>
            </a:fld>
            <a:endParaRPr lang="ru-RU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648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o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=""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32" y="381000"/>
            <a:ext cx="10676753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=""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333" y="2068736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=""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333" y="2994546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=""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332" y="3379792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=""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8936" y="2068736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=""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8937" y="2994546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=""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8936" y="3379792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=""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7543" y="2068736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=""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7542" y="2994546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=""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7542" y="3379792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=""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6146" y="2068736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=""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6146" y="2994546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=""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6146" y="3379792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=""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333" y="4118553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=""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333" y="5044363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=""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332" y="5429609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=""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8936" y="4118553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=""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8937" y="5044363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=""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8936" y="5429609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=""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7543" y="4118553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=""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7542" y="5044363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=""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7542" y="5429609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=""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6146" y="4118553"/>
            <a:ext cx="904869" cy="9056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=""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6146" y="5044363"/>
            <a:ext cx="2280940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=""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6146" y="5429609"/>
            <a:ext cx="2280940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=""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defRPr/>
            </a:pPr>
            <a:endParaRPr lang="uk-UA" altLang="uk-UA">
              <a:solidFill>
                <a:srgbClr val="A5A5A5"/>
              </a:solidFill>
            </a:endParaRPr>
          </a:p>
        </p:txBody>
      </p:sp>
      <p:sp>
        <p:nvSpPr>
          <p:cNvPr id="22" name="Footer Placeholder 21">
            <a:extLst>
              <a:ext uri="{FF2B5EF4-FFF2-40B4-BE49-F238E27FC236}">
                <a16:creationId xmlns=""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defRPr/>
            </a:pPr>
            <a:endParaRPr lang="uk-UA" altLang="uk-UA">
              <a:solidFill>
                <a:srgbClr val="A5A5A5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=""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defRPr/>
            </a:pPr>
            <a:fld id="{C90085BE-CBA0-498C-A960-E4B1BC79514D}" type="slidenum">
              <a:rPr lang="uk-UA" altLang="uk-UA" smtClean="0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uk-UA" altLang="uk-UA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572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ottom Right">
            <a:extLst>
              <a:ext uri="{FF2B5EF4-FFF2-40B4-BE49-F238E27FC236}">
                <a16:creationId xmlns="" xmlns:a16="http://schemas.microsoft.com/office/drawing/2014/main" id="{E111E959-AE2E-40A4-98AD-7D52A1959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9361" y="3276602"/>
            <a:ext cx="4211052" cy="3581399"/>
            <a:chOff x="7980400" y="3276601"/>
            <a:chExt cx="4211600" cy="3581399"/>
          </a:xfrm>
        </p:grpSpPr>
        <p:grpSp>
          <p:nvGrpSpPr>
            <p:cNvPr id="4" name="Graphic 157">
              <a:extLst>
                <a:ext uri="{FF2B5EF4-FFF2-40B4-BE49-F238E27FC236}">
                  <a16:creationId xmlns="" xmlns:a16="http://schemas.microsoft.com/office/drawing/2014/main" id="{0908BA80-B05F-4958-9382-A0D9410244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75B7426F-B5A6-48C2-AA98-B1B4903DB48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46088CEA-297B-452F-B8C9-4FE4B30AD863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00A58A3D-F03E-45B2-B6F2-3B23998696A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74551D63-42D8-4E16-B803-BCDF887E3BA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D32D482B-70A4-4367-9129-156A4E10BA2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403B5FA3-C7DC-40A8-903C-5CEB2D9F39F9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C18C48C9-D302-4DF3-9905-1C77DADBB06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1D0B3BD-DDF6-4C74-88B5-F16A89D415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Top Left">
            <a:extLst>
              <a:ext uri="{FF2B5EF4-FFF2-40B4-BE49-F238E27FC236}">
                <a16:creationId xmlns="" xmlns:a16="http://schemas.microsoft.com/office/drawing/2014/main" id="{8087FF2B-AA37-46BB-98C5-51A0DBC1CD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48" y="-3086"/>
            <a:ext cx="2198665" cy="3349518"/>
            <a:chOff x="10849" y="-3086"/>
            <a:chExt cx="2198951" cy="3349518"/>
          </a:xfrm>
        </p:grpSpPr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6EA10B1-B913-4692-AC3E-121374FD78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72B1778E-37F1-4D06-A0C1-E121F48AB542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65F5AAFE-F598-42CC-8D85-36011CE9D145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6D3678A3-EBA1-461E-B7FE-B58776C95CD3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B8543F0A-65E2-4F14-975F-3AA8B5B17417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A6925965-04E0-4184-8AE3-0FFE4EF318F3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C725961F-048D-4994-8055-83DE34C83663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0656CFD-98C0-4307-A549-3341C5CFFB78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E66F049-1B70-4977-BDD1-C26AD9880F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5391" y="158840"/>
            <a:ext cx="4789408" cy="277946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9" name="Text Placeholder 97">
            <a:extLst>
              <a:ext uri="{FF2B5EF4-FFF2-40B4-BE49-F238E27FC236}">
                <a16:creationId xmlns="" xmlns:a16="http://schemas.microsoft.com/office/drawing/2014/main" id="{7018E2A7-B977-427A-AFCB-3A4836EB4D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4158" y="168275"/>
            <a:ext cx="4789408" cy="26322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0" name="Picture Placeholder 86">
            <a:extLst>
              <a:ext uri="{FF2B5EF4-FFF2-40B4-BE49-F238E27FC236}">
                <a16:creationId xmlns="" xmlns:a16="http://schemas.microsoft.com/office/drawing/2014/main" id="{ED450ADD-E6EC-4121-B563-F50E064A49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8716" y="2938306"/>
            <a:ext cx="11810479" cy="3915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91" name="Date Placeholder 8">
            <a:extLst>
              <a:ext uri="{FF2B5EF4-FFF2-40B4-BE49-F238E27FC236}">
                <a16:creationId xmlns="" xmlns:a16="http://schemas.microsoft.com/office/drawing/2014/main" id="{9DDE65E2-ADF9-4ECD-93DA-3242E5FF340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92" name="Footer Placeholder 9">
            <a:extLst>
              <a:ext uri="{FF2B5EF4-FFF2-40B4-BE49-F238E27FC236}">
                <a16:creationId xmlns="" xmlns:a16="http://schemas.microsoft.com/office/drawing/2014/main" id="{5B7FAD18-E3EE-4498-AEAC-7217CE6DA7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3" name="Slide Number Placeholder 10">
            <a:extLst>
              <a:ext uri="{FF2B5EF4-FFF2-40B4-BE49-F238E27FC236}">
                <a16:creationId xmlns="" xmlns:a16="http://schemas.microsoft.com/office/drawing/2014/main" id="{5894C940-55FC-4B08-99A8-DD2254FABC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04710" y="6356351"/>
            <a:ext cx="1447612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419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ottom Right">
            <a:extLst>
              <a:ext uri="{FF2B5EF4-FFF2-40B4-BE49-F238E27FC236}">
                <a16:creationId xmlns="" xmlns:a16="http://schemas.microsoft.com/office/drawing/2014/main" id="{B023FEDE-FD35-413E-A6E6-2F36BD0D10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3938" y="3278145"/>
            <a:ext cx="4211052" cy="3581399"/>
            <a:chOff x="7980400" y="3276601"/>
            <a:chExt cx="4211600" cy="3581399"/>
          </a:xfrm>
        </p:grpSpPr>
        <p:grpSp>
          <p:nvGrpSpPr>
            <p:cNvPr id="3" name="Graphic 157">
              <a:extLst>
                <a:ext uri="{FF2B5EF4-FFF2-40B4-BE49-F238E27FC236}">
                  <a16:creationId xmlns="" xmlns:a16="http://schemas.microsoft.com/office/drawing/2014/main" id="{F296456E-2618-4FC5-BBF1-98139316B9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7BF8EDC0-C078-4225-BC74-92C170331E38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CD11E24B-6171-4BA5-9124-771EEDEA4B01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C6B79974-93CA-440A-90D6-341091F806E7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DC593E8A-F480-4181-9BFA-78603CBA776D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73032549-12BB-4057-B2CF-E2C2F6B5ABE5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73798276-B98D-42F7-AF59-B30CDDB4C98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E548A05F-8BF4-489F-9169-CDD749ADB38E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0987E2E0-CC03-4A51-9ADC-3A8F0F8146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" name="Top left">
            <a:extLst>
              <a:ext uri="{FF2B5EF4-FFF2-40B4-BE49-F238E27FC236}">
                <a16:creationId xmlns="" xmlns:a16="http://schemas.microsoft.com/office/drawing/2014/main" id="{F971CDD8-150B-43CA-B0B4-453E99E546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25" y="-1543"/>
            <a:ext cx="2198665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83FB31C0-83A2-4CA9-9E10-759376BB8F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F7AD3F4D-9E8E-4CDB-8839-1190B87F504B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C05B4CB-A75C-4E77-9C9C-E85054415485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E6F2C58A-0001-4403-961A-8D72894A87EB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9666267-BD43-43DF-B0BB-96735BF82B20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7B6C40E-1E26-456A-98BF-FD02DE25BBBF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9E9DD0F3-80C9-4BAD-BE68-DF9B78B367F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D374254-F113-4FB1-A938-2CBE5B375587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C91688C-CA2F-423F-87BC-5CF5F4A66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523" y="744910"/>
            <a:ext cx="5580834" cy="315541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/>
            <a:r>
              <a:rPr lang="ru-RU" sz="5400" smtClean="0"/>
              <a:t>Образец заголовка</a:t>
            </a:r>
            <a:endParaRPr lang="en-US" sz="5400" dirty="0">
              <a:cs typeface="Posterama" panose="020B0504020200020000" pitchFamily="34" charset="0"/>
            </a:endParaRPr>
          </a:p>
        </p:txBody>
      </p:sp>
      <p:grpSp>
        <p:nvGrpSpPr>
          <p:cNvPr id="14" name="Cross">
            <a:extLst>
              <a:ext uri="{FF2B5EF4-FFF2-40B4-BE49-F238E27FC236}">
                <a16:creationId xmlns="" xmlns:a16="http://schemas.microsoft.com/office/drawing/2014/main" id="{DE90EA9D-D33A-4461-8A51-988087AEC6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46978" y="3330979"/>
            <a:ext cx="118857" cy="118872"/>
            <a:chOff x="1175347" y="3733800"/>
            <a:chExt cx="118872" cy="1188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7119486-F5DF-4CAA-A71E-2861F2CBECF7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2C858657-F484-4466-8AFB-7FAD2E65B72F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Text Placeholder 37">
            <a:extLst>
              <a:ext uri="{FF2B5EF4-FFF2-40B4-BE49-F238E27FC236}">
                <a16:creationId xmlns="" xmlns:a16="http://schemas.microsoft.com/office/drawing/2014/main" id="{98D12C8B-CC26-42CF-A68C-CF06CCA79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2693" y="4075114"/>
            <a:ext cx="5580923" cy="2054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="" xmlns:a16="http://schemas.microsoft.com/office/drawing/2014/main" id="{E3C5E9AD-97DA-438E-9830-992F9CA586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1155" y="920427"/>
            <a:ext cx="2478396" cy="4957437"/>
          </a:xfrm>
          <a:custGeom>
            <a:avLst/>
            <a:gdLst>
              <a:gd name="connsiteX0" fmla="*/ 2478719 w 2478719"/>
              <a:gd name="connsiteY0" fmla="*/ 0 h 4957437"/>
              <a:gd name="connsiteX1" fmla="*/ 2478719 w 2478719"/>
              <a:gd name="connsiteY1" fmla="*/ 4957437 h 4957437"/>
              <a:gd name="connsiteX2" fmla="*/ 0 w 2478719"/>
              <a:gd name="connsiteY2" fmla="*/ 2478719 h 4957437"/>
              <a:gd name="connsiteX3" fmla="*/ 2478719 w 2478719"/>
              <a:gd name="connsiteY3" fmla="*/ 0 h 495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719" h="4957437">
                <a:moveTo>
                  <a:pt x="2478719" y="0"/>
                </a:moveTo>
                <a:lnTo>
                  <a:pt x="2478719" y="4957437"/>
                </a:lnTo>
                <a:cubicBezTo>
                  <a:pt x="1109777" y="4957437"/>
                  <a:pt x="0" y="3847661"/>
                  <a:pt x="0" y="2478719"/>
                </a:cubicBezTo>
                <a:cubicBezTo>
                  <a:pt x="0" y="1109777"/>
                  <a:pt x="1109777" y="0"/>
                  <a:pt x="247871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="" xmlns:a16="http://schemas.microsoft.com/office/drawing/2014/main" id="{29CDCB5D-3CB9-4A05-9109-F46C1FEB08B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43732" y="920815"/>
            <a:ext cx="2409851" cy="2410165"/>
          </a:xfrm>
          <a:custGeom>
            <a:avLst/>
            <a:gdLst>
              <a:gd name="connsiteX0" fmla="*/ 0 w 2410165"/>
              <a:gd name="connsiteY0" fmla="*/ 0 h 2410165"/>
              <a:gd name="connsiteX1" fmla="*/ 2410165 w 2410165"/>
              <a:gd name="connsiteY1" fmla="*/ 2410165 h 2410165"/>
              <a:gd name="connsiteX2" fmla="*/ 0 w 2410165"/>
              <a:gd name="connsiteY2" fmla="*/ 2410165 h 241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165" h="2410165">
                <a:moveTo>
                  <a:pt x="0" y="0"/>
                </a:moveTo>
                <a:cubicBezTo>
                  <a:pt x="1331082" y="0"/>
                  <a:pt x="2410165" y="1079083"/>
                  <a:pt x="2410165" y="2410165"/>
                </a:cubicBezTo>
                <a:lnTo>
                  <a:pt x="0" y="2410165"/>
                </a:ln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</a:t>
            </a:r>
          </a:p>
          <a:p>
            <a:r>
              <a:rPr lang="en-US" dirty="0"/>
              <a:t>add photo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="" xmlns:a16="http://schemas.microsoft.com/office/drawing/2014/main" id="{C1949CC4-76B8-4D86-AF8E-6201557DC2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43731" y="3471380"/>
            <a:ext cx="2409851" cy="2406483"/>
          </a:xfrm>
          <a:custGeom>
            <a:avLst/>
            <a:gdLst>
              <a:gd name="connsiteX0" fmla="*/ 0 w 2410165"/>
              <a:gd name="connsiteY0" fmla="*/ 0 h 2406483"/>
              <a:gd name="connsiteX1" fmla="*/ 2410165 w 2410165"/>
              <a:gd name="connsiteY1" fmla="*/ 0 h 2406483"/>
              <a:gd name="connsiteX2" fmla="*/ 0 w 2410165"/>
              <a:gd name="connsiteY2" fmla="*/ 2406483 h 240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165" h="2406483">
                <a:moveTo>
                  <a:pt x="0" y="0"/>
                </a:moveTo>
                <a:lnTo>
                  <a:pt x="2410165" y="0"/>
                </a:lnTo>
                <a:cubicBezTo>
                  <a:pt x="2410165" y="1329048"/>
                  <a:pt x="1331082" y="2406483"/>
                  <a:pt x="0" y="2406483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</a:t>
            </a:r>
          </a:p>
          <a:p>
            <a:r>
              <a:rPr lang="en-US" dirty="0"/>
              <a:t>add photo</a:t>
            </a:r>
          </a:p>
        </p:txBody>
      </p:sp>
    </p:spTree>
    <p:extLst>
      <p:ext uri="{BB962C8B-B14F-4D97-AF65-F5344CB8AC3E}">
        <p14:creationId xmlns="" xmlns:p14="http://schemas.microsoft.com/office/powerpoint/2010/main" val="375575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="" xmlns:a16="http://schemas.microsoft.com/office/drawing/2014/main" id="{1225C57A-6BA3-4E88-81DB-F98A7E8F9C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7365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4F9A67F-2D88-49BB-87D0-5430BD24E5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736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" name="Top left">
            <a:extLst>
              <a:ext uri="{FF2B5EF4-FFF2-40B4-BE49-F238E27FC236}">
                <a16:creationId xmlns="" xmlns:a16="http://schemas.microsoft.com/office/drawing/2014/main" id="{F5534F84-ABA8-471C-A8B7-F32A0AD1EB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25" y="-1543"/>
            <a:ext cx="2198665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C120E573-F17E-4067-ACC7-2CFE0E36AF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A9A04E4-A99F-444D-8C94-C8345135FEB6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A25C62E1-A6EA-45F5-98E7-AFC16D32A1EE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E49BBA52-97E5-462E-89FE-054F9420E23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9548F12-A85E-4D96-A275-D42CC29DE220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91A48A8C-0AD8-4EE1-ABFC-3BC7281B3417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D288D21-2CC5-4CD1-A620-1F777FCFB123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5A40365-E048-4BD5-B813-8F22247869EE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8F5D6640-231E-4BB4-AE0F-70176A3B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025" y="557192"/>
            <a:ext cx="9986866" cy="132539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4" name="Bottom Right">
            <a:extLst>
              <a:ext uri="{FF2B5EF4-FFF2-40B4-BE49-F238E27FC236}">
                <a16:creationId xmlns="" xmlns:a16="http://schemas.microsoft.com/office/drawing/2014/main" id="{2B5DBC70-6B80-4634-BE74-063E4A256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3938" y="3278145"/>
            <a:ext cx="4211052" cy="3581399"/>
            <a:chOff x="7980400" y="3276601"/>
            <a:chExt cx="4211600" cy="3581399"/>
          </a:xfrm>
        </p:grpSpPr>
        <p:grpSp>
          <p:nvGrpSpPr>
            <p:cNvPr id="15" name="Graphic 157">
              <a:extLst>
                <a:ext uri="{FF2B5EF4-FFF2-40B4-BE49-F238E27FC236}">
                  <a16:creationId xmlns="" xmlns:a16="http://schemas.microsoft.com/office/drawing/2014/main" id="{4F2F0A0F-98AB-4BFF-A7D6-2AD57BBE6E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DD4C8780-103D-4273-8C53-67974B2A94DC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4AD6E1B3-1715-4109-8CB1-9105B0BFA99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38820D0E-8FC9-4216-A6BF-2299C5AF7C1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AF0D6914-EF36-446C-9B37-B29925ED144F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FFAE074B-38DD-4BDA-A83B-AC2A1E8D166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C8DE4EEA-58F1-46B6-B27D-4542CA39C042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F436828B-D2E1-4D62-AAF4-796CB97FF89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885C3206-220B-4FE2-A199-6D4F2D7CE3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8" name="Date Placeholder 8">
            <a:extLst>
              <a:ext uri="{FF2B5EF4-FFF2-40B4-BE49-F238E27FC236}">
                <a16:creationId xmlns="" xmlns:a16="http://schemas.microsoft.com/office/drawing/2014/main" id="{B26AF064-D340-46EA-9C15-A6CB4E37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29" name="Footer Placeholder 9">
            <a:extLst>
              <a:ext uri="{FF2B5EF4-FFF2-40B4-BE49-F238E27FC236}">
                <a16:creationId xmlns="" xmlns:a16="http://schemas.microsoft.com/office/drawing/2014/main" id="{03F75FA5-935D-4AF9-B1EF-2F4DAAE5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30" name="Slide Number Placeholder 10">
            <a:extLst>
              <a:ext uri="{FF2B5EF4-FFF2-40B4-BE49-F238E27FC236}">
                <a16:creationId xmlns="" xmlns:a16="http://schemas.microsoft.com/office/drawing/2014/main" id="{71F9F335-851C-42ED-B5C1-9FABCA15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4710" y="6356351"/>
            <a:ext cx="1447612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Content Placeholder 24">
            <a:extLst>
              <a:ext uri="{FF2B5EF4-FFF2-40B4-BE49-F238E27FC236}">
                <a16:creationId xmlns="" xmlns:a16="http://schemas.microsoft.com/office/drawing/2014/main" id="{4330C721-3559-4CDE-B4AF-4F7C98229E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33327" y="2343151"/>
            <a:ext cx="9323761" cy="3552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664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op left">
            <a:extLst>
              <a:ext uri="{FF2B5EF4-FFF2-40B4-BE49-F238E27FC236}">
                <a16:creationId xmlns="" xmlns:a16="http://schemas.microsoft.com/office/drawing/2014/main" id="{6B68C4F3-DA58-488E-A1B9-C574806E06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25" y="-1543"/>
            <a:ext cx="2198665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7C14282E-9BBD-4DB8-9BEF-3B2029C43A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54227016-75FE-458D-8526-2BC0F6325277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8D36287-4581-4AB3-AD73-BB1788B529CE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DA687500-D055-420B-BA89-C2497BEC9CEE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61ED86A-A615-457B-B605-DDEFA04887A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F9B08EFF-6109-4E38-8AE0-C0DC57673936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662AAAC3-A562-4FFF-9C3D-2A15BB0C8217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64532044-D738-480C-BFDC-BA047A4549FB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0E6D5A92-6D6E-4B53-BA01-E1231CF6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025" y="557192"/>
            <a:ext cx="9986866" cy="132539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4" name="Bottom Right">
            <a:extLst>
              <a:ext uri="{FF2B5EF4-FFF2-40B4-BE49-F238E27FC236}">
                <a16:creationId xmlns="" xmlns:a16="http://schemas.microsoft.com/office/drawing/2014/main" id="{933458C1-788D-4D50-BC21-6447B0730D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3938" y="3278145"/>
            <a:ext cx="4211052" cy="3581399"/>
            <a:chOff x="7980400" y="3276601"/>
            <a:chExt cx="4211600" cy="3581399"/>
          </a:xfrm>
        </p:grpSpPr>
        <p:grpSp>
          <p:nvGrpSpPr>
            <p:cNvPr id="14" name="Graphic 157">
              <a:extLst>
                <a:ext uri="{FF2B5EF4-FFF2-40B4-BE49-F238E27FC236}">
                  <a16:creationId xmlns="" xmlns:a16="http://schemas.microsoft.com/office/drawing/2014/main" id="{0D41BA5F-BA2A-4386-A7B4-FB811DF51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EFDE3885-EA9A-4FF9-84BD-B43D6D1ED4D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5ECB0097-BB98-4FEC-A705-D82D6A97CA25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20E6CFFF-B349-4360-92E1-0451760008D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6A22594E-9B08-4B25-8789-304CA2FC58A4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AE707CB4-8E5B-40D8-A59A-38A6B3619F2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51A45863-5560-4ACD-ACE3-94776845B138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FD8510C7-0AAE-424E-8D10-9E3FC0DB98F1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9BA78C71-D0E4-4A5E-B6DB-3065CB6ACE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4" name="Date Placeholder 8">
            <a:extLst>
              <a:ext uri="{FF2B5EF4-FFF2-40B4-BE49-F238E27FC236}">
                <a16:creationId xmlns="" xmlns:a16="http://schemas.microsoft.com/office/drawing/2014/main" id="{4EC9294D-6492-44C5-AE14-74B5D86B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25" name="Footer Placeholder 9">
            <a:extLst>
              <a:ext uri="{FF2B5EF4-FFF2-40B4-BE49-F238E27FC236}">
                <a16:creationId xmlns="" xmlns:a16="http://schemas.microsoft.com/office/drawing/2014/main" id="{0E08DE30-AEBD-48F0-A130-0753399D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6" name="Slide Number Placeholder 10">
            <a:extLst>
              <a:ext uri="{FF2B5EF4-FFF2-40B4-BE49-F238E27FC236}">
                <a16:creationId xmlns="" xmlns:a16="http://schemas.microsoft.com/office/drawing/2014/main" id="{71415C84-324E-4C0D-B691-C384E436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4710" y="6356351"/>
            <a:ext cx="1447612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6A6618-F041-427E-AE99-91D2386AE8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60308" y="2055814"/>
            <a:ext cx="8661860" cy="3309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418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Top left">
            <a:extLst>
              <a:ext uri="{FF2B5EF4-FFF2-40B4-BE49-F238E27FC236}">
                <a16:creationId xmlns="" xmlns:a16="http://schemas.microsoft.com/office/drawing/2014/main" id="{E7C1007A-38A4-44A0-BF98-887471DFFB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25" y="-1543"/>
            <a:ext cx="2198665" cy="3349518"/>
            <a:chOff x="10849" y="-3086"/>
            <a:chExt cx="2198951" cy="3349518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FFC8DFC3-A77D-4047-89B1-5A9587DD92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5367B319-DB4D-49DE-8B1B-D2F94F892C83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9FB6224A-9986-4980-9954-62E88B4E23A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4F0DA6F-4771-4DAA-B032-F2F1CD6D7FFF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6E826A14-FAD5-41CA-8B7E-B4938DC64FB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EAD248F0-8D25-4CDF-814F-87863C8D4959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AE247D0-EA10-4307-A6D9-DC65CD33622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816F0BC8-01B3-4EA5-8D3C-D08A7083C407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4" name="Bottom Right">
            <a:extLst>
              <a:ext uri="{FF2B5EF4-FFF2-40B4-BE49-F238E27FC236}">
                <a16:creationId xmlns="" xmlns:a16="http://schemas.microsoft.com/office/drawing/2014/main" id="{3C4C6F91-040E-49E0-B048-C983B556B4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3938" y="3278145"/>
            <a:ext cx="4211052" cy="3581399"/>
            <a:chOff x="7980400" y="3276601"/>
            <a:chExt cx="4211600" cy="3581399"/>
          </a:xfrm>
        </p:grpSpPr>
        <p:grpSp>
          <p:nvGrpSpPr>
            <p:cNvPr id="5" name="Graphic 157">
              <a:extLst>
                <a:ext uri="{FF2B5EF4-FFF2-40B4-BE49-F238E27FC236}">
                  <a16:creationId xmlns="" xmlns:a16="http://schemas.microsoft.com/office/drawing/2014/main" id="{5F735938-366A-4689-940D-6AC867D189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082D0C32-CA40-4D76-A0AE-355F4EDE9E47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D4AA2F5B-1059-4660-A88B-0138D3DEA11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8DBAAE2E-B09E-47A6-88B0-3B386570963B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80123DD0-D648-4002-B4DD-748944CF16C9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B0FFF952-E585-449F-8014-AF83F5F6BF0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60910C5D-897F-48B1-BECF-735BDC46365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98633913-4C49-4FE2-A15B-78DE0FD2685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9958AAF-ED1A-47A9-A07D-09465AFCF9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6" name="Picture Placeholder 44">
            <a:extLst>
              <a:ext uri="{FF2B5EF4-FFF2-40B4-BE49-F238E27FC236}">
                <a16:creationId xmlns="" xmlns:a16="http://schemas.microsoft.com/office/drawing/2014/main" id="{FA2F33D7-521D-4F09-A571-EC79B9DD0E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962" y="588462"/>
            <a:ext cx="12193375" cy="5724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4AEF9-63A1-44CB-BD42-5FDC2C57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33296" y="1506071"/>
            <a:ext cx="4455531" cy="313540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000"/>
              </a:spcBef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2" name="Text Placeholder 50">
            <a:extLst>
              <a:ext uri="{FF2B5EF4-FFF2-40B4-BE49-F238E27FC236}">
                <a16:creationId xmlns="" xmlns:a16="http://schemas.microsoft.com/office/drawing/2014/main" id="{5C6D6C0E-14CB-497A-A6C2-E067A88FA5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3295" y="4778001"/>
            <a:ext cx="4430135" cy="971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Click to subtitle</a:t>
            </a:r>
          </a:p>
        </p:txBody>
      </p:sp>
      <p:sp>
        <p:nvSpPr>
          <p:cNvPr id="47" name="Date Placeholder 8">
            <a:extLst>
              <a:ext uri="{FF2B5EF4-FFF2-40B4-BE49-F238E27FC236}">
                <a16:creationId xmlns="" xmlns:a16="http://schemas.microsoft.com/office/drawing/2014/main" id="{57880508-D524-4D72-B2D9-3EABCCBA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8" name="Footer Placeholder 9">
            <a:extLst>
              <a:ext uri="{FF2B5EF4-FFF2-40B4-BE49-F238E27FC236}">
                <a16:creationId xmlns="" xmlns:a16="http://schemas.microsoft.com/office/drawing/2014/main" id="{FC67283E-EA51-43E9-A8CE-4D01EABC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49" name="Slide Number Placeholder 10">
            <a:extLst>
              <a:ext uri="{FF2B5EF4-FFF2-40B4-BE49-F238E27FC236}">
                <a16:creationId xmlns="" xmlns:a16="http://schemas.microsoft.com/office/drawing/2014/main" id="{5008A3F2-2B1F-4E12-8D14-128006A2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4710" y="6356351"/>
            <a:ext cx="1447612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017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3B353E9E-6F4F-441B-886F-D53691BE13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7614" y="1376793"/>
            <a:ext cx="207541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7" name="Picture Placeholder 23">
            <a:extLst>
              <a:ext uri="{FF2B5EF4-FFF2-40B4-BE49-F238E27FC236}">
                <a16:creationId xmlns="" xmlns:a16="http://schemas.microsoft.com/office/drawing/2014/main" id="{B5B9D2EE-DC4C-4740-AF09-5C66500163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21141" y="1376793"/>
            <a:ext cx="207541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8" name="Picture Placeholder 23">
            <a:extLst>
              <a:ext uri="{FF2B5EF4-FFF2-40B4-BE49-F238E27FC236}">
                <a16:creationId xmlns="" xmlns:a16="http://schemas.microsoft.com/office/drawing/2014/main" id="{B81132E6-0A29-47B6-9E41-947D61422D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3428" y="1376793"/>
            <a:ext cx="207541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9" name="Picture Placeholder 23">
            <a:extLst>
              <a:ext uri="{FF2B5EF4-FFF2-40B4-BE49-F238E27FC236}">
                <a16:creationId xmlns="" xmlns:a16="http://schemas.microsoft.com/office/drawing/2014/main" id="{4C0E80EA-58EE-412B-A4AE-3EFE6BB25C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56068" y="1376793"/>
            <a:ext cx="207541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grpSp>
        <p:nvGrpSpPr>
          <p:cNvPr id="2" name="Top left">
            <a:extLst>
              <a:ext uri="{FF2B5EF4-FFF2-40B4-BE49-F238E27FC236}">
                <a16:creationId xmlns="" xmlns:a16="http://schemas.microsoft.com/office/drawing/2014/main" id="{698EF02E-6CA2-4CA6-9212-FFB45FA9AE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25" y="-1543"/>
            <a:ext cx="2198665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AD5EB16E-0C22-49FD-A9C9-C4F0599D6A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36172559-F798-4A8A-9698-620049B5E1E3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EF78E13-7F65-4E92-9600-C7EB240AAFB8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9D42D9C-D474-4039-AED0-7E1055E2B8DD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1B9CCFDE-F5F0-4883-8851-0FDCF34A1E9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A4195171-BFB5-4F1E-A417-55F80F5148AE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B8D4B3A-91E6-4C2F-9123-094E5718BFCE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6325D776-3B6A-4BAA-B4F0-0944C0EABAEF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3" name="Bottom Right">
            <a:extLst>
              <a:ext uri="{FF2B5EF4-FFF2-40B4-BE49-F238E27FC236}">
                <a16:creationId xmlns="" xmlns:a16="http://schemas.microsoft.com/office/drawing/2014/main" id="{D45C93FD-55BA-4F2D-90F8-6DD517383A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3938" y="3278145"/>
            <a:ext cx="4211052" cy="3581399"/>
            <a:chOff x="7980400" y="3276601"/>
            <a:chExt cx="4211600" cy="3581399"/>
          </a:xfrm>
        </p:grpSpPr>
        <p:grpSp>
          <p:nvGrpSpPr>
            <p:cNvPr id="4" name="Graphic 157">
              <a:extLst>
                <a:ext uri="{FF2B5EF4-FFF2-40B4-BE49-F238E27FC236}">
                  <a16:creationId xmlns="" xmlns:a16="http://schemas.microsoft.com/office/drawing/2014/main" id="{18B36122-15B8-4C6F-906C-77A513D374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B50C0A59-1449-4599-8828-44025BFECBEE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D9C52D9E-28AD-486F-B7C4-F04A7C4801E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9909F516-4614-4EFB-BCB1-15AA5C678F1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C3F02F4A-40B8-4D3C-B6B1-90E7B65255E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6BDCF159-602C-402C-A70E-34753F59D0F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4EB71FB2-F1B2-4117-BA16-95D8C9AC3E5E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42E9C5BE-5CF5-4EB1-8D41-FA7AA2DAE423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09625B7A-8E4D-40D0-A98E-7A64991B9E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339C0337-ABAF-49EC-BD34-55A05ADF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025" y="4625686"/>
            <a:ext cx="9986866" cy="1495403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8" name="Date Placeholder 8">
            <a:extLst>
              <a:ext uri="{FF2B5EF4-FFF2-40B4-BE49-F238E27FC236}">
                <a16:creationId xmlns="" xmlns:a16="http://schemas.microsoft.com/office/drawing/2014/main" id="{595B4059-AC5C-40F9-903D-D05AF8A7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29" name="Footer Placeholder 9">
            <a:extLst>
              <a:ext uri="{FF2B5EF4-FFF2-40B4-BE49-F238E27FC236}">
                <a16:creationId xmlns="" xmlns:a16="http://schemas.microsoft.com/office/drawing/2014/main" id="{9E19627B-F45E-41E4-8387-B5D665DB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30" name="Slide Number Placeholder 10">
            <a:extLst>
              <a:ext uri="{FF2B5EF4-FFF2-40B4-BE49-F238E27FC236}">
                <a16:creationId xmlns="" xmlns:a16="http://schemas.microsoft.com/office/drawing/2014/main" id="{7AA8C8B6-7507-4A7B-A983-5D1FC6DB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4710" y="6356351"/>
            <a:ext cx="1447612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0" name="Text Placeholder 39">
            <a:extLst>
              <a:ext uri="{FF2B5EF4-FFF2-40B4-BE49-F238E27FC236}">
                <a16:creationId xmlns="" xmlns:a16="http://schemas.microsoft.com/office/drawing/2014/main" id="{EF679943-2591-4C3C-A9D6-F8AD1E41DE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189" y="3669894"/>
            <a:ext cx="207541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="" xmlns:a16="http://schemas.microsoft.com/office/drawing/2014/main" id="{5EFF3AD0-ADD5-4CCC-A7B8-6E6DF274CC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189" y="3952612"/>
            <a:ext cx="207541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="" xmlns:a16="http://schemas.microsoft.com/office/drawing/2014/main" id="{F84D2534-80B7-4C76-8CC7-C155F4923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1141" y="3663772"/>
            <a:ext cx="207541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="" xmlns:a16="http://schemas.microsoft.com/office/drawing/2014/main" id="{074FF2A5-4FD0-475E-B34F-956208C2C7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1141" y="3946490"/>
            <a:ext cx="207541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="" xmlns:a16="http://schemas.microsoft.com/office/drawing/2014/main" id="{D39B066F-DC64-4779-B6D2-EB90B13743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3428" y="3673396"/>
            <a:ext cx="207541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="" xmlns:a16="http://schemas.microsoft.com/office/drawing/2014/main" id="{A7A64C29-8FC5-4291-9F73-B5D6A4E223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3428" y="3956114"/>
            <a:ext cx="207541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="" xmlns:a16="http://schemas.microsoft.com/office/drawing/2014/main" id="{4013DD3C-DA77-4D01-9929-C5A92618B3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56068" y="3673396"/>
            <a:ext cx="207541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="" xmlns:a16="http://schemas.microsoft.com/office/drawing/2014/main" id="{7B511BF1-3697-426A-B69F-372C0D423D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56068" y="3956114"/>
            <a:ext cx="207541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73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op left">
            <a:extLst>
              <a:ext uri="{FF2B5EF4-FFF2-40B4-BE49-F238E27FC236}">
                <a16:creationId xmlns="" xmlns:a16="http://schemas.microsoft.com/office/drawing/2014/main" id="{2FFEA91A-0EFC-48F7-B7D5-80A0E1B762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25" y="-1543"/>
            <a:ext cx="2198665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16EB67A-55A4-4D1D-925D-7970028D95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E5E55AEF-DB73-4710-9416-FEB3FD97C15C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D2908CE-9399-4B3D-AA3B-9C535EF8B4A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8639D73A-BE27-4C16-844B-7258A8A1117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1A76B215-E0A3-46C3-9D5F-9365987E538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6EC2A41-C8B0-4DAF-963A-25A1129447C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BA7290A1-550E-4C14-9692-08A32E70131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2C1450BD-4122-4D86-ABD1-F26F1194C6E6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4" name="Bottom Right">
            <a:extLst>
              <a:ext uri="{FF2B5EF4-FFF2-40B4-BE49-F238E27FC236}">
                <a16:creationId xmlns="" xmlns:a16="http://schemas.microsoft.com/office/drawing/2014/main" id="{BE4E36A0-93C4-40C8-8EEF-C463BBC763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3938" y="3278145"/>
            <a:ext cx="4211052" cy="3581399"/>
            <a:chOff x="7980400" y="3276601"/>
            <a:chExt cx="4211600" cy="3581399"/>
          </a:xfrm>
        </p:grpSpPr>
        <p:grpSp>
          <p:nvGrpSpPr>
            <p:cNvPr id="13" name="Graphic 157">
              <a:extLst>
                <a:ext uri="{FF2B5EF4-FFF2-40B4-BE49-F238E27FC236}">
                  <a16:creationId xmlns="" xmlns:a16="http://schemas.microsoft.com/office/drawing/2014/main" id="{1CCF8ACD-1787-41D1-B29E-E10FAE0330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C622B3C7-2A88-4657-8DEC-962E52F43F11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5C36A0C0-7D0D-4D1D-9316-224CF1A823A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D8D15477-C8B6-4ADB-BD54-698A9B5915EB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20A4C13F-5758-4BE4-9925-C6E35301C4B7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C9A29BFA-3801-4847-A1E1-87A32423B40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20C42F85-0FBE-48C0-A629-8BC17C93C2F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2E443C38-4EE5-4E5F-ADF6-66502151DB3F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F754DE6C-441A-4CEF-B2BF-E2755FD916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4E5B71B3-BF16-460A-B638-D1A60433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025" y="4625686"/>
            <a:ext cx="9986866" cy="1495403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Date Placeholder 8">
            <a:extLst>
              <a:ext uri="{FF2B5EF4-FFF2-40B4-BE49-F238E27FC236}">
                <a16:creationId xmlns="" xmlns:a16="http://schemas.microsoft.com/office/drawing/2014/main" id="{9571135A-2E5D-477D-B14A-2B9AA455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25" name="Footer Placeholder 9">
            <a:extLst>
              <a:ext uri="{FF2B5EF4-FFF2-40B4-BE49-F238E27FC236}">
                <a16:creationId xmlns="" xmlns:a16="http://schemas.microsoft.com/office/drawing/2014/main" id="{13453AD8-C108-4346-9519-C496F8B0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6" name="Slide Number Placeholder 10">
            <a:extLst>
              <a:ext uri="{FF2B5EF4-FFF2-40B4-BE49-F238E27FC236}">
                <a16:creationId xmlns="" xmlns:a16="http://schemas.microsoft.com/office/drawing/2014/main" id="{EBB5DBC4-2BAD-41DC-AFCC-11E01A84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4710" y="6356351"/>
            <a:ext cx="1447612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77A857-1402-4ABB-A7CC-9467704990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267" y="501650"/>
            <a:ext cx="10907880" cy="4349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024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171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FB4514-A69F-7544-B195-08973C4980EB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B83AE3-667D-5147-B80E-D3DABF75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127"/>
            <a:ext cx="10514231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F6C6FB-62A6-3047-A9C4-1BD3540EF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F2BFD-7E72-A447-B686-61BD421C8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2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477353-AC51-8042-BFED-DD847C177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2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8E1E81-E0CD-0545-882C-74FA0C64F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2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6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4694" y="4293096"/>
            <a:ext cx="8699438" cy="14401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проведеного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соціально-економічного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громади</a:t>
            </a:r>
            <a:endParaRPr lang="uk-UA" sz="3600" dirty="0">
              <a:solidFill>
                <a:schemeClr val="tx1"/>
              </a:solidFill>
            </a:endParaRPr>
          </a:p>
        </p:txBody>
      </p:sp>
      <p:pic>
        <p:nvPicPr>
          <p:cNvPr id="27652" name="Picture 4" descr="https://upload.wikimedia.org/wikipedia/commons/b/b6/Netishyn_Co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5864" y="535733"/>
            <a:ext cx="2737097" cy="3613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662" y="1052736"/>
            <a:ext cx="10441796" cy="523578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Зареєстровані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єкти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господарської діяльності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(СПД - юридичні особи )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206774" y="1916832"/>
          <a:ext cx="763284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574" y="692696"/>
            <a:ext cx="11089869" cy="924971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Зареєстровані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єкти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господарської діяльності (фізичні особи-підприємці)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062758" y="1844824"/>
          <a:ext cx="81369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662" y="620688"/>
            <a:ext cx="979308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Доходи бюджету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Нетішинської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територіальної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2023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(прогноз),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1198662" y="1700808"/>
          <a:ext cx="9577064" cy="469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678" y="188640"/>
            <a:ext cx="9793088" cy="620688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Найбільші платники податків у 2022 році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9628056"/>
              </p:ext>
            </p:extLst>
          </p:nvPr>
        </p:nvGraphicFramePr>
        <p:xfrm>
          <a:off x="478582" y="620688"/>
          <a:ext cx="11028262" cy="59766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59852"/>
                <a:gridCol w="3609624"/>
                <a:gridCol w="1557061"/>
                <a:gridCol w="1852778"/>
                <a:gridCol w="1751184"/>
                <a:gridCol w="1897763"/>
              </a:tblGrid>
              <a:tr h="496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ПОУ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Сплачено ПДФО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землю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Податок на нерухомість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0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ВП "ХАЕС"</a:t>
                      </a: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ДП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НАЕК Енергоатом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289070,9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9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Військова частина 3043 Національної Гвардії України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32541,2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0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uk-UA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КНП НМР </a:t>
                      </a: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“Спеціалізована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медико-санітарна частина </a:t>
                      </a: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м.Нетішин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 pitchFamily="18" charset="0"/>
                          <a:cs typeface="Times New Roman" pitchFamily="18" charset="0"/>
                        </a:rPr>
                        <a:t>7830,5</a:t>
                      </a:r>
                      <a:endParaRPr lang="uk-UA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3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uk-UA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КП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НМР </a:t>
                      </a: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“Благоустрій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 pitchFamily="18" charset="0"/>
                          <a:cs typeface="Times New Roman" pitchFamily="18" charset="0"/>
                        </a:rPr>
                        <a:t>3246,5</a:t>
                      </a:r>
                      <a:endParaRPr lang="uk-UA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8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uk-UA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КВП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монтажне управління №13 </a:t>
                      </a: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“Електропівденьзахідмонтаж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 pitchFamily="18" charset="0"/>
                          <a:cs typeface="Times New Roman" pitchFamily="18" charset="0"/>
                        </a:rPr>
                        <a:t>3225,5</a:t>
                      </a:r>
                      <a:endParaRPr lang="uk-UA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6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uk-UA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ДП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"НАЕК  </a:t>
                      </a: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“Енергоатом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20389,9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4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uk-UA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Державне підприємство </a:t>
                      </a: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“Славутське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лісове господарство"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245,0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9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uk-UA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Акціонерне товариство </a:t>
                      </a: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“Хмельницькобленерго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6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uk-UA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ТОВ </a:t>
                      </a: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Нуклеар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бейз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110,8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uk-UA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ТОВ</a:t>
                      </a:r>
                      <a:r>
                        <a:rPr lang="uk-UA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“Торгово-сервісний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центр - </a:t>
                      </a: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універсалсервіс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uk-UA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ПрАТ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“Енергоінвестбуд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72,8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uk-UA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Преподобний Валерій Сергійович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 pitchFamily="18" charset="0"/>
                          <a:cs typeface="Times New Roman" pitchFamily="18" charset="0"/>
                        </a:rPr>
                        <a:t>4683,6</a:t>
                      </a:r>
                      <a:endParaRPr lang="uk-UA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6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uk-UA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ТОВ "</a:t>
                      </a: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АТБ-маркет</a:t>
                      </a: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 pitchFamily="18" charset="0"/>
                          <a:cs typeface="Times New Roman" pitchFamily="18" charset="0"/>
                        </a:rPr>
                        <a:t>904,5</a:t>
                      </a:r>
                      <a:endParaRPr lang="uk-UA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uk-UA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01" marR="5060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ТОВ"СІЛЬПО-ФУД"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cs typeface="Times New Roman" pitchFamily="18" charset="0"/>
                        </a:rPr>
                        <a:t>660,2</a:t>
                      </a:r>
                      <a:endParaRPr lang="uk-UA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uk-UA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1016166" y="548680"/>
            <a:ext cx="10156494" cy="1044525"/>
          </a:xfrm>
        </p:spPr>
        <p:txBody>
          <a:bodyPr/>
          <a:lstStyle/>
          <a:p>
            <a:pPr algn="ctr"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Демографічна ситуація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Нетішинської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міської територіальної громади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2838" y="692696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350790" y="1268760"/>
          <a:ext cx="76328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662" y="476672"/>
            <a:ext cx="10441796" cy="1068987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Питома вага чисельності населення 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Нетішинської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міської територіальної громади в Хмельницькій області 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846734" y="1628800"/>
          <a:ext cx="8920244" cy="437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646" y="188640"/>
            <a:ext cx="11377900" cy="564931"/>
          </a:xfrm>
        </p:spPr>
        <p:txBody>
          <a:bodyPr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Природний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міграційний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4646635"/>
              </p:ext>
            </p:extLst>
          </p:nvPr>
        </p:nvGraphicFramePr>
        <p:xfrm>
          <a:off x="1243013" y="836712"/>
          <a:ext cx="4851400" cy="1114425"/>
        </p:xfrm>
        <a:graphic>
          <a:graphicData uri="http://schemas.openxmlformats.org/drawingml/2006/table">
            <a:tbl>
              <a:tblPr/>
              <a:tblGrid>
                <a:gridCol w="11938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Народжені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Померлі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Прибулі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Вибулі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949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757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121002" y="2132856"/>
          <a:ext cx="9946821" cy="449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58702" y="980728"/>
            <a:ext cx="10081756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Розподіл постійного населення за віковими групами, осіб</a:t>
            </a:r>
            <a:r>
              <a:rPr lang="uk-UA" b="1" dirty="0" smtClean="0">
                <a:solidFill>
                  <a:schemeClr val="tx1"/>
                </a:solidFill>
              </a:rPr>
              <a:t/>
            </a:r>
            <a:br>
              <a:rPr lang="uk-UA" b="1" dirty="0" smtClean="0">
                <a:solidFill>
                  <a:schemeClr val="tx1"/>
                </a:solidFill>
              </a:rPr>
            </a:br>
            <a:endParaRPr lang="uk-UA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1918742" y="1268760"/>
          <a:ext cx="9073007" cy="488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1270670" y="836712"/>
            <a:ext cx="10441160" cy="1080120"/>
          </a:xfrm>
        </p:spPr>
        <p:txBody>
          <a:bodyPr/>
          <a:lstStyle/>
          <a:p>
            <a:pPr algn="ctr">
              <a:buNone/>
            </a:pP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(0-17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206774" y="1556792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662" y="764704"/>
            <a:ext cx="10441796" cy="780955"/>
          </a:xfrm>
        </p:spPr>
        <p:txBody>
          <a:bodyPr/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26654" y="1628800"/>
          <a:ext cx="10153127" cy="449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662" y="404664"/>
            <a:ext cx="10657820" cy="739602"/>
          </a:xfrm>
        </p:spPr>
        <p:txBody>
          <a:bodyPr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Зайнятість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видами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202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990750" y="1196752"/>
          <a:ext cx="8447148" cy="532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026" y="559813"/>
            <a:ext cx="10369788" cy="636939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Середньомісячна заробітна плата штатних працівників,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86694" y="1442502"/>
          <a:ext cx="9649072" cy="479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Explore design</Template>
  <TotalTime>1432</TotalTime>
  <Words>397</Words>
  <Application>Microsoft Office PowerPoint</Application>
  <PresentationFormat>Произвольный</PresentationFormat>
  <Paragraphs>195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ExploreVTI</vt:lpstr>
      <vt:lpstr>Тема Office</vt:lpstr>
      <vt:lpstr>Результати проведеного  соціально-економічного аналізу громади</vt:lpstr>
      <vt:lpstr>Слайд 2</vt:lpstr>
      <vt:lpstr>Питома вага чисельності населення  Нетішинської міської територіальної громади в Хмельницькій області </vt:lpstr>
      <vt:lpstr>Природний та міграційний рух населення, осіб</vt:lpstr>
      <vt:lpstr>Розподіл постійного населення за віковими групами, осіб </vt:lpstr>
      <vt:lpstr>Слайд 6</vt:lpstr>
      <vt:lpstr>Загальні тенденції зміни зайнятості населення, осіб</vt:lpstr>
      <vt:lpstr>Зайнятість населення за видами діяльності у 2022 році, осіб </vt:lpstr>
      <vt:lpstr>Середньомісячна заробітна плата штатних працівників, грн</vt:lpstr>
      <vt:lpstr>Зареєстровані суб’єкти господарської діяльності (СПД - юридичні особи )</vt:lpstr>
      <vt:lpstr>Зареєстровані суб’єкти господарської діяльності (фізичні особи-підприємці)</vt:lpstr>
      <vt:lpstr>Доходи бюджету Нетішинської міської територіальної громади за 2023 рік (прогноз), млн. грн </vt:lpstr>
      <vt:lpstr> Найбільші платники податків у 2022 році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Статистичні дані  Соціально-економічний аналіз </dc:title>
  <dc:creator>Agenciya</dc:creator>
  <cp:lastModifiedBy>Agenciya</cp:lastModifiedBy>
  <cp:revision>100</cp:revision>
  <dcterms:created xsi:type="dcterms:W3CDTF">2023-06-19T11:01:22Z</dcterms:created>
  <dcterms:modified xsi:type="dcterms:W3CDTF">2023-11-02T08:17:33Z</dcterms:modified>
</cp:coreProperties>
</file>